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2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notesSlides/notesSlide28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0.xml" ContentType="application/vnd.openxmlformats-officedocument.themeOverride+xml"/>
  <Override PartName="/ppt/notesSlides/notesSlide3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1.xml" ContentType="application/vnd.openxmlformats-officedocument.themeOverride+xml"/>
  <Override PartName="/ppt/notesSlides/notesSlide38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7"/>
    <p:sldMasterId id="2147483699" r:id="rId8"/>
    <p:sldMasterId id="2147483716" r:id="rId9"/>
  </p:sldMasterIdLst>
  <p:notesMasterIdLst>
    <p:notesMasterId r:id="rId53"/>
  </p:notesMasterIdLst>
  <p:sldIdLst>
    <p:sldId id="269" r:id="rId10"/>
    <p:sldId id="2144998071" r:id="rId11"/>
    <p:sldId id="2144997718" r:id="rId12"/>
    <p:sldId id="2144998004" r:id="rId13"/>
    <p:sldId id="2144998067" r:id="rId14"/>
    <p:sldId id="2144998049" r:id="rId15"/>
    <p:sldId id="2144997936" r:id="rId16"/>
    <p:sldId id="2144998044" r:id="rId17"/>
    <p:sldId id="2144998104" r:id="rId18"/>
    <p:sldId id="2144998057" r:id="rId19"/>
    <p:sldId id="2144998072" r:id="rId20"/>
    <p:sldId id="2144998084" r:id="rId21"/>
    <p:sldId id="2144998037" r:id="rId22"/>
    <p:sldId id="2144998034" r:id="rId23"/>
    <p:sldId id="2144998039" r:id="rId24"/>
    <p:sldId id="2144998054" r:id="rId25"/>
    <p:sldId id="2144998051" r:id="rId26"/>
    <p:sldId id="2144998098" r:id="rId27"/>
    <p:sldId id="2144998069" r:id="rId28"/>
    <p:sldId id="2144998073" r:id="rId29"/>
    <p:sldId id="2144997934" r:id="rId30"/>
    <p:sldId id="2144998105" r:id="rId31"/>
    <p:sldId id="2144998087" r:id="rId32"/>
    <p:sldId id="2144998076" r:id="rId33"/>
    <p:sldId id="2144998041" r:id="rId34"/>
    <p:sldId id="2144998107" r:id="rId35"/>
    <p:sldId id="2144998058" r:id="rId36"/>
    <p:sldId id="2144998079" r:id="rId37"/>
    <p:sldId id="2144997932" r:id="rId38"/>
    <p:sldId id="2144998060" r:id="rId39"/>
    <p:sldId id="2144998106" r:id="rId40"/>
    <p:sldId id="2144998020" r:id="rId41"/>
    <p:sldId id="2144998017" r:id="rId42"/>
    <p:sldId id="2144998092" r:id="rId43"/>
    <p:sldId id="2144998094" r:id="rId44"/>
    <p:sldId id="2144998089" r:id="rId45"/>
    <p:sldId id="2144998064" r:id="rId46"/>
    <p:sldId id="2144998005" r:id="rId47"/>
    <p:sldId id="2144998103" r:id="rId48"/>
    <p:sldId id="2144998096" r:id="rId49"/>
    <p:sldId id="2144998100" r:id="rId50"/>
    <p:sldId id="2144998102" r:id="rId51"/>
    <p:sldId id="639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56CB7E5-A710-497C-AFCA-19D65CB71D29}">
          <p14:sldIdLst>
            <p14:sldId id="269"/>
          </p14:sldIdLst>
        </p14:section>
        <p14:section name="MAIN DECK" id="{8FB45FA0-CB2D-49BA-9085-0045F94F6CF6}">
          <p14:sldIdLst>
            <p14:sldId id="2144998071"/>
            <p14:sldId id="2144997718"/>
            <p14:sldId id="2144998004"/>
            <p14:sldId id="2144998067"/>
            <p14:sldId id="2144998049"/>
            <p14:sldId id="2144997936"/>
            <p14:sldId id="2144998044"/>
            <p14:sldId id="2144998104"/>
            <p14:sldId id="2144998057"/>
            <p14:sldId id="2144998072"/>
            <p14:sldId id="2144998084"/>
            <p14:sldId id="2144998037"/>
            <p14:sldId id="2144998034"/>
            <p14:sldId id="2144998039"/>
            <p14:sldId id="2144998054"/>
            <p14:sldId id="2144998051"/>
            <p14:sldId id="2144998098"/>
            <p14:sldId id="2144998069"/>
            <p14:sldId id="2144998073"/>
            <p14:sldId id="2144997934"/>
            <p14:sldId id="2144998105"/>
            <p14:sldId id="2144998087"/>
            <p14:sldId id="2144998076"/>
            <p14:sldId id="2144998041"/>
            <p14:sldId id="2144998107"/>
            <p14:sldId id="2144998058"/>
            <p14:sldId id="2144998079"/>
            <p14:sldId id="2144997932"/>
            <p14:sldId id="2144998060"/>
            <p14:sldId id="2144998106"/>
            <p14:sldId id="2144998020"/>
            <p14:sldId id="2144998017"/>
            <p14:sldId id="2144998092"/>
            <p14:sldId id="2144998094"/>
            <p14:sldId id="2144998089"/>
            <p14:sldId id="2144998064"/>
            <p14:sldId id="2144998005"/>
            <p14:sldId id="2144998103"/>
            <p14:sldId id="2144998096"/>
            <p14:sldId id="2144998100"/>
            <p14:sldId id="2144998102"/>
            <p14:sldId id="63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C00"/>
    <a:srgbClr val="EAE9AF"/>
    <a:srgbClr val="066E5F"/>
    <a:srgbClr val="5BD4FF"/>
    <a:srgbClr val="7F7F7F"/>
    <a:srgbClr val="B86CE6"/>
    <a:srgbClr val="0BC3A9"/>
    <a:srgbClr val="FF66FF"/>
    <a:srgbClr val="C00000"/>
    <a:srgbClr val="46D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5242" autoAdjust="0"/>
  </p:normalViewPr>
  <p:slideViewPr>
    <p:cSldViewPr snapToGrid="0">
      <p:cViewPr varScale="1">
        <p:scale>
          <a:sx n="41" d="100"/>
          <a:sy n="41" d="100"/>
        </p:scale>
        <p:origin x="16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customXml" Target="../customXml/item5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3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2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Kralich" userId="999788df-7800-4b4f-a9e8-2ac7730e2b3c" providerId="ADAL" clId="{3132906C-94DC-46FA-8E02-8F2DFE37A0C2}"/>
    <pc:docChg chg="undo custSel addSld delSld modSld modSection">
      <pc:chgData name="Chris Kralich" userId="999788df-7800-4b4f-a9e8-2ac7730e2b3c" providerId="ADAL" clId="{3132906C-94DC-46FA-8E02-8F2DFE37A0C2}" dt="2026-10-12T18:50:54.659" v="39" actId="6549"/>
      <pc:docMkLst>
        <pc:docMk/>
      </pc:docMkLst>
      <pc:sldChg chg="modNotesTx">
        <pc:chgData name="Chris Kralich" userId="999788df-7800-4b4f-a9e8-2ac7730e2b3c" providerId="ADAL" clId="{3132906C-94DC-46FA-8E02-8F2DFE37A0C2}" dt="2026-10-12T18:49:27.750" v="12" actId="6549"/>
        <pc:sldMkLst>
          <pc:docMk/>
          <pc:sldMk cId="3815542088" sldId="2144997718"/>
        </pc:sldMkLst>
      </pc:sldChg>
      <pc:sldChg chg="del">
        <pc:chgData name="Chris Kralich" userId="999788df-7800-4b4f-a9e8-2ac7730e2b3c" providerId="ADAL" clId="{3132906C-94DC-46FA-8E02-8F2DFE37A0C2}" dt="2026-10-12T18:46:59.405" v="0" actId="47"/>
        <pc:sldMkLst>
          <pc:docMk/>
          <pc:sldMk cId="4150341467" sldId="2144997829"/>
        </pc:sldMkLst>
      </pc:sldChg>
      <pc:sldChg chg="modNotesTx">
        <pc:chgData name="Chris Kralich" userId="999788df-7800-4b4f-a9e8-2ac7730e2b3c" providerId="ADAL" clId="{3132906C-94DC-46FA-8E02-8F2DFE37A0C2}" dt="2026-10-12T18:50:37.112" v="34" actId="6549"/>
        <pc:sldMkLst>
          <pc:docMk/>
          <pc:sldMk cId="4137752476" sldId="2144997932"/>
        </pc:sldMkLst>
      </pc:sldChg>
      <pc:sldChg chg="modNotesTx">
        <pc:chgData name="Chris Kralich" userId="999788df-7800-4b4f-a9e8-2ac7730e2b3c" providerId="ADAL" clId="{3132906C-94DC-46FA-8E02-8F2DFE37A0C2}" dt="2026-10-12T18:50:13.755" v="28" actId="6549"/>
        <pc:sldMkLst>
          <pc:docMk/>
          <pc:sldMk cId="2848057666" sldId="2144997934"/>
        </pc:sldMkLst>
      </pc:sldChg>
      <pc:sldChg chg="modNotesTx">
        <pc:chgData name="Chris Kralich" userId="999788df-7800-4b4f-a9e8-2ac7730e2b3c" providerId="ADAL" clId="{3132906C-94DC-46FA-8E02-8F2DFE37A0C2}" dt="2026-10-12T18:49:38.657" v="16" actId="6549"/>
        <pc:sldMkLst>
          <pc:docMk/>
          <pc:sldMk cId="4284319158" sldId="2144997936"/>
        </pc:sldMkLst>
      </pc:sldChg>
      <pc:sldChg chg="add del">
        <pc:chgData name="Chris Kralich" userId="999788df-7800-4b4f-a9e8-2ac7730e2b3c" providerId="ADAL" clId="{3132906C-94DC-46FA-8E02-8F2DFE37A0C2}" dt="2026-10-12T18:47:13.672" v="6" actId="47"/>
        <pc:sldMkLst>
          <pc:docMk/>
          <pc:sldMk cId="3534895215" sldId="2144997996"/>
        </pc:sldMkLst>
      </pc:sldChg>
      <pc:sldChg chg="modNotesTx">
        <pc:chgData name="Chris Kralich" userId="999788df-7800-4b4f-a9e8-2ac7730e2b3c" providerId="ADAL" clId="{3132906C-94DC-46FA-8E02-8F2DFE37A0C2}" dt="2026-10-12T18:49:31.443" v="13" actId="6549"/>
        <pc:sldMkLst>
          <pc:docMk/>
          <pc:sldMk cId="3361507700" sldId="2144998004"/>
        </pc:sldMkLst>
      </pc:sldChg>
      <pc:sldChg chg="modNotesTx">
        <pc:chgData name="Chris Kralich" userId="999788df-7800-4b4f-a9e8-2ac7730e2b3c" providerId="ADAL" clId="{3132906C-94DC-46FA-8E02-8F2DFE37A0C2}" dt="2026-10-12T18:50:54.659" v="39" actId="6549"/>
        <pc:sldMkLst>
          <pc:docMk/>
          <pc:sldMk cId="1927256711" sldId="2144998005"/>
        </pc:sldMkLst>
      </pc:sldChg>
      <pc:sldChg chg="modNotesTx">
        <pc:chgData name="Chris Kralich" userId="999788df-7800-4b4f-a9e8-2ac7730e2b3c" providerId="ADAL" clId="{3132906C-94DC-46FA-8E02-8F2DFE37A0C2}" dt="2026-10-12T18:50:47.584" v="38" actId="6549"/>
        <pc:sldMkLst>
          <pc:docMk/>
          <pc:sldMk cId="3172449200" sldId="2144998017"/>
        </pc:sldMkLst>
      </pc:sldChg>
      <pc:sldChg chg="modNotesTx">
        <pc:chgData name="Chris Kralich" userId="999788df-7800-4b4f-a9e8-2ac7730e2b3c" providerId="ADAL" clId="{3132906C-94DC-46FA-8E02-8F2DFE37A0C2}" dt="2026-10-12T18:50:45.164" v="37" actId="6549"/>
        <pc:sldMkLst>
          <pc:docMk/>
          <pc:sldMk cId="2318022643" sldId="2144998020"/>
        </pc:sldMkLst>
      </pc:sldChg>
      <pc:sldChg chg="modNotesTx">
        <pc:chgData name="Chris Kralich" userId="999788df-7800-4b4f-a9e8-2ac7730e2b3c" providerId="ADAL" clId="{3132906C-94DC-46FA-8E02-8F2DFE37A0C2}" dt="2026-10-12T18:49:57.594" v="22" actId="6549"/>
        <pc:sldMkLst>
          <pc:docMk/>
          <pc:sldMk cId="1811627760" sldId="2144998034"/>
        </pc:sldMkLst>
      </pc:sldChg>
      <pc:sldChg chg="modNotesTx">
        <pc:chgData name="Chris Kralich" userId="999788df-7800-4b4f-a9e8-2ac7730e2b3c" providerId="ADAL" clId="{3132906C-94DC-46FA-8E02-8F2DFE37A0C2}" dt="2026-10-12T18:49:55.152" v="21" actId="6549"/>
        <pc:sldMkLst>
          <pc:docMk/>
          <pc:sldMk cId="3906455304" sldId="2144998037"/>
        </pc:sldMkLst>
      </pc:sldChg>
      <pc:sldChg chg="del">
        <pc:chgData name="Chris Kralich" userId="999788df-7800-4b4f-a9e8-2ac7730e2b3c" providerId="ADAL" clId="{3132906C-94DC-46FA-8E02-8F2DFE37A0C2}" dt="2026-10-12T18:47:46.161" v="10" actId="47"/>
        <pc:sldMkLst>
          <pc:docMk/>
          <pc:sldMk cId="1063621601" sldId="2144998038"/>
        </pc:sldMkLst>
      </pc:sldChg>
      <pc:sldChg chg="modNotesTx">
        <pc:chgData name="Chris Kralich" userId="999788df-7800-4b4f-a9e8-2ac7730e2b3c" providerId="ADAL" clId="{3132906C-94DC-46FA-8E02-8F2DFE37A0C2}" dt="2026-10-12T18:50:00.655" v="23" actId="6549"/>
        <pc:sldMkLst>
          <pc:docMk/>
          <pc:sldMk cId="1778290033" sldId="2144998039"/>
        </pc:sldMkLst>
      </pc:sldChg>
      <pc:sldChg chg="modNotesTx">
        <pc:chgData name="Chris Kralich" userId="999788df-7800-4b4f-a9e8-2ac7730e2b3c" providerId="ADAL" clId="{3132906C-94DC-46FA-8E02-8F2DFE37A0C2}" dt="2026-10-12T18:50:27.477" v="31" actId="6549"/>
        <pc:sldMkLst>
          <pc:docMk/>
          <pc:sldMk cId="1334957339" sldId="2144998041"/>
        </pc:sldMkLst>
      </pc:sldChg>
      <pc:sldChg chg="modNotesTx">
        <pc:chgData name="Chris Kralich" userId="999788df-7800-4b4f-a9e8-2ac7730e2b3c" providerId="ADAL" clId="{3132906C-94DC-46FA-8E02-8F2DFE37A0C2}" dt="2026-10-12T18:49:41.118" v="17" actId="6549"/>
        <pc:sldMkLst>
          <pc:docMk/>
          <pc:sldMk cId="2186450096" sldId="2144998044"/>
        </pc:sldMkLst>
      </pc:sldChg>
      <pc:sldChg chg="modNotesTx">
        <pc:chgData name="Chris Kralich" userId="999788df-7800-4b4f-a9e8-2ac7730e2b3c" providerId="ADAL" clId="{3132906C-94DC-46FA-8E02-8F2DFE37A0C2}" dt="2026-10-12T18:49:36.036" v="15" actId="6549"/>
        <pc:sldMkLst>
          <pc:docMk/>
          <pc:sldMk cId="2034963374" sldId="2144998049"/>
        </pc:sldMkLst>
      </pc:sldChg>
      <pc:sldChg chg="modNotesTx">
        <pc:chgData name="Chris Kralich" userId="999788df-7800-4b4f-a9e8-2ac7730e2b3c" providerId="ADAL" clId="{3132906C-94DC-46FA-8E02-8F2DFE37A0C2}" dt="2026-10-12T18:50:04.646" v="25" actId="6549"/>
        <pc:sldMkLst>
          <pc:docMk/>
          <pc:sldMk cId="2067281328" sldId="2144998051"/>
        </pc:sldMkLst>
      </pc:sldChg>
      <pc:sldChg chg="modNotesTx">
        <pc:chgData name="Chris Kralich" userId="999788df-7800-4b4f-a9e8-2ac7730e2b3c" providerId="ADAL" clId="{3132906C-94DC-46FA-8E02-8F2DFE37A0C2}" dt="2026-10-12T18:50:02.894" v="24" actId="6549"/>
        <pc:sldMkLst>
          <pc:docMk/>
          <pc:sldMk cId="3753484686" sldId="2144998054"/>
        </pc:sldMkLst>
      </pc:sldChg>
      <pc:sldChg chg="delSp mod delAnim modNotesTx">
        <pc:chgData name="Chris Kralich" userId="999788df-7800-4b4f-a9e8-2ac7730e2b3c" providerId="ADAL" clId="{3132906C-94DC-46FA-8E02-8F2DFE37A0C2}" dt="2026-10-12T18:49:46.474" v="19" actId="6549"/>
        <pc:sldMkLst>
          <pc:docMk/>
          <pc:sldMk cId="800293388" sldId="2144998057"/>
        </pc:sldMkLst>
        <pc:spChg chg="del">
          <ac:chgData name="Chris Kralich" userId="999788df-7800-4b4f-a9e8-2ac7730e2b3c" providerId="ADAL" clId="{3132906C-94DC-46FA-8E02-8F2DFE37A0C2}" dt="2026-10-12T18:47:30.306" v="9" actId="478"/>
          <ac:spMkLst>
            <pc:docMk/>
            <pc:sldMk cId="800293388" sldId="2144998057"/>
            <ac:spMk id="5" creationId="{4D806B06-6799-6392-EFA9-CF7B67E31997}"/>
          </ac:spMkLst>
        </pc:spChg>
      </pc:sldChg>
      <pc:sldChg chg="modNotesTx">
        <pc:chgData name="Chris Kralich" userId="999788df-7800-4b4f-a9e8-2ac7730e2b3c" providerId="ADAL" clId="{3132906C-94DC-46FA-8E02-8F2DFE37A0C2}" dt="2026-10-12T18:50:32.078" v="32" actId="6549"/>
        <pc:sldMkLst>
          <pc:docMk/>
          <pc:sldMk cId="1775232315" sldId="2144998058"/>
        </pc:sldMkLst>
      </pc:sldChg>
      <pc:sldChg chg="modNotesTx">
        <pc:chgData name="Chris Kralich" userId="999788df-7800-4b4f-a9e8-2ac7730e2b3c" providerId="ADAL" clId="{3132906C-94DC-46FA-8E02-8F2DFE37A0C2}" dt="2026-10-12T18:50:40.484" v="35" actId="6549"/>
        <pc:sldMkLst>
          <pc:docMk/>
          <pc:sldMk cId="2256257902" sldId="2144998060"/>
        </pc:sldMkLst>
      </pc:sldChg>
      <pc:sldChg chg="modNotesTx">
        <pc:chgData name="Chris Kralich" userId="999788df-7800-4b4f-a9e8-2ac7730e2b3c" providerId="ADAL" clId="{3132906C-94DC-46FA-8E02-8F2DFE37A0C2}" dt="2026-10-12T18:49:33.672" v="14" actId="6549"/>
        <pc:sldMkLst>
          <pc:docMk/>
          <pc:sldMk cId="1819997873" sldId="2144998067"/>
        </pc:sldMkLst>
      </pc:sldChg>
      <pc:sldChg chg="modNotesTx">
        <pc:chgData name="Chris Kralich" userId="999788df-7800-4b4f-a9e8-2ac7730e2b3c" providerId="ADAL" clId="{3132906C-94DC-46FA-8E02-8F2DFE37A0C2}" dt="2026-10-12T18:50:09.524" v="27" actId="6549"/>
        <pc:sldMkLst>
          <pc:docMk/>
          <pc:sldMk cId="418441569" sldId="2144998069"/>
        </pc:sldMkLst>
      </pc:sldChg>
      <pc:sldChg chg="modNotesTx">
        <pc:chgData name="Chris Kralich" userId="999788df-7800-4b4f-a9e8-2ac7730e2b3c" providerId="ADAL" clId="{3132906C-94DC-46FA-8E02-8F2DFE37A0C2}" dt="2026-10-12T18:50:25.185" v="30" actId="6549"/>
        <pc:sldMkLst>
          <pc:docMk/>
          <pc:sldMk cId="80670972" sldId="2144998076"/>
        </pc:sldMkLst>
      </pc:sldChg>
      <pc:sldChg chg="modNotesTx">
        <pc:chgData name="Chris Kralich" userId="999788df-7800-4b4f-a9e8-2ac7730e2b3c" providerId="ADAL" clId="{3132906C-94DC-46FA-8E02-8F2DFE37A0C2}" dt="2026-10-12T18:50:34.218" v="33" actId="6549"/>
        <pc:sldMkLst>
          <pc:docMk/>
          <pc:sldMk cId="2643427099" sldId="2144998079"/>
        </pc:sldMkLst>
      </pc:sldChg>
      <pc:sldChg chg="del">
        <pc:chgData name="Chris Kralich" userId="999788df-7800-4b4f-a9e8-2ac7730e2b3c" providerId="ADAL" clId="{3132906C-94DC-46FA-8E02-8F2DFE37A0C2}" dt="2026-10-12T18:47:00.215" v="1" actId="47"/>
        <pc:sldMkLst>
          <pc:docMk/>
          <pc:sldMk cId="4249508779" sldId="2144998083"/>
        </pc:sldMkLst>
      </pc:sldChg>
      <pc:sldChg chg="modNotesTx">
        <pc:chgData name="Chris Kralich" userId="999788df-7800-4b4f-a9e8-2ac7730e2b3c" providerId="ADAL" clId="{3132906C-94DC-46FA-8E02-8F2DFE37A0C2}" dt="2026-10-12T18:49:51.282" v="20" actId="6549"/>
        <pc:sldMkLst>
          <pc:docMk/>
          <pc:sldMk cId="3289495914" sldId="2144998084"/>
        </pc:sldMkLst>
      </pc:sldChg>
      <pc:sldChg chg="modNotesTx">
        <pc:chgData name="Chris Kralich" userId="999788df-7800-4b4f-a9e8-2ac7730e2b3c" providerId="ADAL" clId="{3132906C-94DC-46FA-8E02-8F2DFE37A0C2}" dt="2026-10-12T18:50:22.570" v="29" actId="6549"/>
        <pc:sldMkLst>
          <pc:docMk/>
          <pc:sldMk cId="2558753341" sldId="2144998087"/>
        </pc:sldMkLst>
      </pc:sldChg>
      <pc:sldChg chg="del">
        <pc:chgData name="Chris Kralich" userId="999788df-7800-4b4f-a9e8-2ac7730e2b3c" providerId="ADAL" clId="{3132906C-94DC-46FA-8E02-8F2DFE37A0C2}" dt="2026-10-12T18:47:14.698" v="7" actId="47"/>
        <pc:sldMkLst>
          <pc:docMk/>
          <pc:sldMk cId="3648461948" sldId="2144998090"/>
        </pc:sldMkLst>
      </pc:sldChg>
      <pc:sldChg chg="del">
        <pc:chgData name="Chris Kralich" userId="999788df-7800-4b4f-a9e8-2ac7730e2b3c" providerId="ADAL" clId="{3132906C-94DC-46FA-8E02-8F2DFE37A0C2}" dt="2026-10-12T18:47:15.621" v="8" actId="47"/>
        <pc:sldMkLst>
          <pc:docMk/>
          <pc:sldMk cId="962507072" sldId="2144998091"/>
        </pc:sldMkLst>
      </pc:sldChg>
      <pc:sldChg chg="add del">
        <pc:chgData name="Chris Kralich" userId="999788df-7800-4b4f-a9e8-2ac7730e2b3c" providerId="ADAL" clId="{3132906C-94DC-46FA-8E02-8F2DFE37A0C2}" dt="2026-10-12T18:48:40.070" v="11" actId="47"/>
        <pc:sldMkLst>
          <pc:docMk/>
          <pc:sldMk cId="2525745886" sldId="2144998093"/>
        </pc:sldMkLst>
      </pc:sldChg>
      <pc:sldChg chg="modNotesTx">
        <pc:chgData name="Chris Kralich" userId="999788df-7800-4b4f-a9e8-2ac7730e2b3c" providerId="ADAL" clId="{3132906C-94DC-46FA-8E02-8F2DFE37A0C2}" dt="2026-10-12T18:50:06.911" v="26" actId="6549"/>
        <pc:sldMkLst>
          <pc:docMk/>
          <pc:sldMk cId="3726570993" sldId="2144998098"/>
        </pc:sldMkLst>
      </pc:sldChg>
      <pc:sldChg chg="modNotesTx">
        <pc:chgData name="Chris Kralich" userId="999788df-7800-4b4f-a9e8-2ac7730e2b3c" providerId="ADAL" clId="{3132906C-94DC-46FA-8E02-8F2DFE37A0C2}" dt="2026-10-12T18:49:44.084" v="18" actId="6549"/>
        <pc:sldMkLst>
          <pc:docMk/>
          <pc:sldMk cId="1868420337" sldId="2144998104"/>
        </pc:sldMkLst>
      </pc:sldChg>
      <pc:sldChg chg="modNotesTx">
        <pc:chgData name="Chris Kralich" userId="999788df-7800-4b4f-a9e8-2ac7730e2b3c" providerId="ADAL" clId="{3132906C-94DC-46FA-8E02-8F2DFE37A0C2}" dt="2026-10-12T18:50:42.817" v="36" actId="6549"/>
        <pc:sldMkLst>
          <pc:docMk/>
          <pc:sldMk cId="726237378" sldId="214499810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Chart%20in%20Microsoft%20PowerPoint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1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Chart%20in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U.S.</a:t>
            </a:r>
            <a:r>
              <a:rPr lang="en-US" sz="2000" baseline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Natural Gas Demand by Segment</a:t>
            </a:r>
            <a:endParaRPr lang="en-US" sz="200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c:rich>
      </c:tx>
      <c:layout>
        <c:manualLayout>
          <c:xMode val="edge"/>
          <c:yMode val="edge"/>
          <c:x val="0.2095541102222893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US!$B$3</c:f>
              <c:strCache>
                <c:ptCount val="1"/>
                <c:pt idx="0">
                  <c:v>Electric Power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US!$A$4:$A$29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US!$B$4:$B$29</c:f>
              <c:numCache>
                <c:formatCode>0.0</c:formatCode>
                <c:ptCount val="26"/>
                <c:pt idx="0">
                  <c:v>14.263901369863014</c:v>
                </c:pt>
                <c:pt idx="1">
                  <c:v>14.636441095890412</c:v>
                </c:pt>
                <c:pt idx="2">
                  <c:v>15.539443835616439</c:v>
                </c:pt>
                <c:pt idx="3">
                  <c:v>14.069082191780822</c:v>
                </c:pt>
                <c:pt idx="4">
                  <c:v>14.969213698630137</c:v>
                </c:pt>
                <c:pt idx="5">
                  <c:v>16.079849315068493</c:v>
                </c:pt>
                <c:pt idx="6">
                  <c:v>17.046849315068492</c:v>
                </c:pt>
                <c:pt idx="7">
                  <c:v>18.743583561643835</c:v>
                </c:pt>
                <c:pt idx="8">
                  <c:v>18.269531506849315</c:v>
                </c:pt>
                <c:pt idx="9">
                  <c:v>18.828857534246577</c:v>
                </c:pt>
                <c:pt idx="10">
                  <c:v>20.238860273972602</c:v>
                </c:pt>
                <c:pt idx="11">
                  <c:v>20.750309589041095</c:v>
                </c:pt>
                <c:pt idx="12">
                  <c:v>24.961076712328769</c:v>
                </c:pt>
                <c:pt idx="13">
                  <c:v>22.440427397260272</c:v>
                </c:pt>
                <c:pt idx="14">
                  <c:v>22.317758904109589</c:v>
                </c:pt>
                <c:pt idx="15">
                  <c:v>26.338000000000001</c:v>
                </c:pt>
                <c:pt idx="16">
                  <c:v>27.356904109589042</c:v>
                </c:pt>
                <c:pt idx="17">
                  <c:v>25.385082191780821</c:v>
                </c:pt>
                <c:pt idx="18">
                  <c:v>29.010786301369862</c:v>
                </c:pt>
                <c:pt idx="19">
                  <c:v>30.926290410958906</c:v>
                </c:pt>
                <c:pt idx="20">
                  <c:v>31.867734246575342</c:v>
                </c:pt>
                <c:pt idx="21">
                  <c:v>30.763252054794521</c:v>
                </c:pt>
                <c:pt idx="22">
                  <c:v>33.127523287671231</c:v>
                </c:pt>
                <c:pt idx="23">
                  <c:v>35.454490410958904</c:v>
                </c:pt>
                <c:pt idx="24">
                  <c:v>36.921772602739729</c:v>
                </c:pt>
                <c:pt idx="25">
                  <c:v>35.765109589041096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6-4EBB-8371-BBE0BFA8E0C3}"/>
            </c:ext>
          </c:extLst>
        </c:ser>
        <c:ser>
          <c:idx val="1"/>
          <c:order val="1"/>
          <c:tx>
            <c:strRef>
              <c:f>US!$C$3</c:f>
              <c:strCache>
                <c:ptCount val="1"/>
                <c:pt idx="0">
                  <c:v>Industrial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US!$A$4:$A$29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US!$C$4:$C$29</c:f>
              <c:numCache>
                <c:formatCode>0.0</c:formatCode>
                <c:ptCount val="26"/>
                <c:pt idx="0">
                  <c:v>22.307506849315068</c:v>
                </c:pt>
                <c:pt idx="1">
                  <c:v>20.121147945205479</c:v>
                </c:pt>
                <c:pt idx="2">
                  <c:v>20.622421917808218</c:v>
                </c:pt>
                <c:pt idx="3">
                  <c:v>19.590126027397261</c:v>
                </c:pt>
                <c:pt idx="4">
                  <c:v>19.880569863013697</c:v>
                </c:pt>
                <c:pt idx="5">
                  <c:v>18.085391780821901</c:v>
                </c:pt>
                <c:pt idx="6">
                  <c:v>17.880947945205481</c:v>
                </c:pt>
                <c:pt idx="7">
                  <c:v>18.232098630136985</c:v>
                </c:pt>
                <c:pt idx="8">
                  <c:v>18.274471232876714</c:v>
                </c:pt>
                <c:pt idx="9">
                  <c:v>16.896906849315069</c:v>
                </c:pt>
                <c:pt idx="10">
                  <c:v>18.70189589041096</c:v>
                </c:pt>
                <c:pt idx="11">
                  <c:v>19.161972602739727</c:v>
                </c:pt>
                <c:pt idx="12">
                  <c:v>19.797849315068493</c:v>
                </c:pt>
                <c:pt idx="13">
                  <c:v>20.343704109589041</c:v>
                </c:pt>
                <c:pt idx="14">
                  <c:v>20.94805205479452</c:v>
                </c:pt>
                <c:pt idx="15">
                  <c:v>20.607953424657534</c:v>
                </c:pt>
                <c:pt idx="16">
                  <c:v>21.174487671232878</c:v>
                </c:pt>
                <c:pt idx="17">
                  <c:v>21.76169315068493</c:v>
                </c:pt>
                <c:pt idx="18">
                  <c:v>23.061095890410957</c:v>
                </c:pt>
                <c:pt idx="19">
                  <c:v>23.059342465753424</c:v>
                </c:pt>
                <c:pt idx="20">
                  <c:v>22.501306849315068</c:v>
                </c:pt>
                <c:pt idx="21">
                  <c:v>22.944306849315069</c:v>
                </c:pt>
                <c:pt idx="22">
                  <c:v>23.367331506849315</c:v>
                </c:pt>
                <c:pt idx="23">
                  <c:v>23.432123287671232</c:v>
                </c:pt>
                <c:pt idx="24">
                  <c:v>23.506194520547947</c:v>
                </c:pt>
                <c:pt idx="25">
                  <c:v>23.630832876712329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46-4EBB-8371-BBE0BFA8E0C3}"/>
            </c:ext>
          </c:extLst>
        </c:ser>
        <c:ser>
          <c:idx val="2"/>
          <c:order val="2"/>
          <c:tx>
            <c:strRef>
              <c:f>US!$D$3</c:f>
              <c:strCache>
                <c:ptCount val="1"/>
                <c:pt idx="0">
                  <c:v>Res/Comm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US!$A$4:$A$29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US!$D$4:$D$29</c:f>
              <c:numCache>
                <c:formatCode>0.0</c:formatCode>
                <c:ptCount val="26"/>
                <c:pt idx="0">
                  <c:v>22.407254794520547</c:v>
                </c:pt>
                <c:pt idx="1">
                  <c:v>21.353567123287672</c:v>
                </c:pt>
                <c:pt idx="2">
                  <c:v>22.008186301369864</c:v>
                </c:pt>
                <c:pt idx="3">
                  <c:v>22.626969863013699</c:v>
                </c:pt>
                <c:pt idx="4">
                  <c:v>21.911695890410957</c:v>
                </c:pt>
                <c:pt idx="5">
                  <c:v>21.440260273972601</c:v>
                </c:pt>
                <c:pt idx="6">
                  <c:v>19.727386301369862</c:v>
                </c:pt>
                <c:pt idx="7">
                  <c:v>21.192498630136985</c:v>
                </c:pt>
                <c:pt idx="8">
                  <c:v>22.040564383561644</c:v>
                </c:pt>
                <c:pt idx="9">
                  <c:v>21.636983561643834</c:v>
                </c:pt>
                <c:pt idx="10">
                  <c:v>21.602753424657536</c:v>
                </c:pt>
                <c:pt idx="11">
                  <c:v>21.559167123287672</c:v>
                </c:pt>
                <c:pt idx="12">
                  <c:v>19.299849315068492</c:v>
                </c:pt>
                <c:pt idx="13">
                  <c:v>22.445679452054794</c:v>
                </c:pt>
                <c:pt idx="14">
                  <c:v>23.435010958904108</c:v>
                </c:pt>
                <c:pt idx="15">
                  <c:v>21.409923287671234</c:v>
                </c:pt>
                <c:pt idx="16">
                  <c:v>20.427868493150687</c:v>
                </c:pt>
                <c:pt idx="17">
                  <c:v>20.761476712328768</c:v>
                </c:pt>
                <c:pt idx="18">
                  <c:v>23.319199999999999</c:v>
                </c:pt>
                <c:pt idx="19">
                  <c:v>23.378315068493151</c:v>
                </c:pt>
                <c:pt idx="20">
                  <c:v>21.471561643835617</c:v>
                </c:pt>
                <c:pt idx="21">
                  <c:v>21.933517808219179</c:v>
                </c:pt>
                <c:pt idx="22">
                  <c:v>23.218827397260274</c:v>
                </c:pt>
                <c:pt idx="23">
                  <c:v>21.521413698630138</c:v>
                </c:pt>
                <c:pt idx="24">
                  <c:v>21.114758904109589</c:v>
                </c:pt>
                <c:pt idx="25">
                  <c:v>23.16653698630137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46-4EBB-8371-BBE0BFA8E0C3}"/>
            </c:ext>
          </c:extLst>
        </c:ser>
        <c:ser>
          <c:idx val="4"/>
          <c:order val="4"/>
          <c:tx>
            <c:strRef>
              <c:f>US!$E$3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noFill/>
            </a:ln>
            <a:effectLst/>
          </c:spPr>
          <c:invertIfNegative val="0"/>
          <c:val>
            <c:numRef>
              <c:f>US!$E$4:$E$29</c:f>
              <c:numCache>
                <c:formatCode>0.0</c:formatCode>
                <c:ptCount val="26"/>
                <c:pt idx="0">
                  <c:v>4.9476958904109622</c:v>
                </c:pt>
                <c:pt idx="1">
                  <c:v>4.8165808219178103</c:v>
                </c:pt>
                <c:pt idx="2">
                  <c:v>4.9176767123287632</c:v>
                </c:pt>
                <c:pt idx="3">
                  <c:v>4.7453342465753394</c:v>
                </c:pt>
                <c:pt idx="4">
                  <c:v>4.6153589041095984</c:v>
                </c:pt>
                <c:pt idx="5">
                  <c:v>4.7080164383561893</c:v>
                </c:pt>
                <c:pt idx="6">
                  <c:v>4.7943260273972612</c:v>
                </c:pt>
                <c:pt idx="7">
                  <c:v>5.1298821917808297</c:v>
                </c:pt>
                <c:pt idx="8">
                  <c:v>5.1880575342465747</c:v>
                </c:pt>
                <c:pt idx="9">
                  <c:v>5.404589041095889</c:v>
                </c:pt>
                <c:pt idx="10">
                  <c:v>5.447715068493153</c:v>
                </c:pt>
                <c:pt idx="11">
                  <c:v>5.5899890410958974</c:v>
                </c:pt>
                <c:pt idx="12">
                  <c:v>5.9096821917808171</c:v>
                </c:pt>
                <c:pt idx="13">
                  <c:v>6.4279178082191777</c:v>
                </c:pt>
                <c:pt idx="14">
                  <c:v>6.1577397260274012</c:v>
                </c:pt>
                <c:pt idx="15">
                  <c:v>6.2848301369863009</c:v>
                </c:pt>
                <c:pt idx="16">
                  <c:v>6.2303835616438334</c:v>
                </c:pt>
                <c:pt idx="17">
                  <c:v>6.4470876712328788</c:v>
                </c:pt>
                <c:pt idx="18">
                  <c:v>7.1813287671233041</c:v>
                </c:pt>
                <c:pt idx="19">
                  <c:v>7.9293150684931533</c:v>
                </c:pt>
                <c:pt idx="20">
                  <c:v>8.0020410958904193</c:v>
                </c:pt>
                <c:pt idx="21">
                  <c:v>8.3197643835616475</c:v>
                </c:pt>
                <c:pt idx="22">
                  <c:v>8.7573150684931562</c:v>
                </c:pt>
                <c:pt idx="23">
                  <c:v>8.8849698630137084</c:v>
                </c:pt>
                <c:pt idx="24">
                  <c:v>9.0213863013698585</c:v>
                </c:pt>
                <c:pt idx="25">
                  <c:v>9.2805013698630177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46-4EBB-8371-BBE0BFA8E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4387119"/>
        <c:axId val="336282287"/>
      </c:barChart>
      <c:lineChart>
        <c:grouping val="standard"/>
        <c:varyColors val="0"/>
        <c:ser>
          <c:idx val="3"/>
          <c:order val="3"/>
          <c:tx>
            <c:v>Total</c:v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US!$I$4:$I$29</c:f>
              <c:numCache>
                <c:formatCode>0.0</c:formatCode>
                <c:ptCount val="26"/>
                <c:pt idx="0">
                  <c:v>63.926358904109591</c:v>
                </c:pt>
                <c:pt idx="1">
                  <c:v>60.927736986301369</c:v>
                </c:pt>
                <c:pt idx="2">
                  <c:v>63.087728767123288</c:v>
                </c:pt>
                <c:pt idx="3">
                  <c:v>61.031512328767121</c:v>
                </c:pt>
                <c:pt idx="4">
                  <c:v>61.376838356164384</c:v>
                </c:pt>
                <c:pt idx="5">
                  <c:v>60.313517808219181</c:v>
                </c:pt>
                <c:pt idx="6">
                  <c:v>59.449509589041099</c:v>
                </c:pt>
                <c:pt idx="7">
                  <c:v>63.298063013698631</c:v>
                </c:pt>
                <c:pt idx="8">
                  <c:v>63.772624657534244</c:v>
                </c:pt>
                <c:pt idx="9">
                  <c:v>62.767336986301373</c:v>
                </c:pt>
                <c:pt idx="10">
                  <c:v>65.991224657534246</c:v>
                </c:pt>
                <c:pt idx="11">
                  <c:v>67.061438356164388</c:v>
                </c:pt>
                <c:pt idx="12">
                  <c:v>69.968457534246582</c:v>
                </c:pt>
                <c:pt idx="13">
                  <c:v>71.657728767123288</c:v>
                </c:pt>
                <c:pt idx="14">
                  <c:v>72.858561643835614</c:v>
                </c:pt>
                <c:pt idx="15">
                  <c:v>74.640706849315066</c:v>
                </c:pt>
                <c:pt idx="16">
                  <c:v>75.189643835616437</c:v>
                </c:pt>
                <c:pt idx="17">
                  <c:v>74.355339726027395</c:v>
                </c:pt>
                <c:pt idx="18">
                  <c:v>82.572410958904115</c:v>
                </c:pt>
                <c:pt idx="19">
                  <c:v>85.293263013698635</c:v>
                </c:pt>
                <c:pt idx="20">
                  <c:v>83.842643835616443</c:v>
                </c:pt>
                <c:pt idx="21">
                  <c:v>83.960841095890416</c:v>
                </c:pt>
                <c:pt idx="22">
                  <c:v>88.470997260273975</c:v>
                </c:pt>
                <c:pt idx="23">
                  <c:v>89.292997260273978</c:v>
                </c:pt>
                <c:pt idx="24">
                  <c:v>90.564112328767123</c:v>
                </c:pt>
                <c:pt idx="25">
                  <c:v>91.842980821917806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46-4EBB-8371-BBE0BFA8E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4387119"/>
        <c:axId val="336282287"/>
      </c:lineChart>
      <c:dateAx>
        <c:axId val="1114387119"/>
        <c:scaling>
          <c:orientation val="minMax"/>
        </c:scaling>
        <c:delete val="0"/>
        <c:axPos val="b"/>
        <c:numFmt formatCode="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82287"/>
        <c:crosses val="autoZero"/>
        <c:auto val="1"/>
        <c:lblOffset val="100"/>
        <c:baseTimeUnit val="years"/>
      </c:dateAx>
      <c:valAx>
        <c:axId val="33628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bcf/day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3871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Florida Natural Gas Consumption</a:t>
            </a:r>
          </a:p>
          <a:p>
            <a:pPr>
              <a:defRPr sz="1800"/>
            </a:pP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Yearly avg.</a:t>
            </a:r>
            <a:r>
              <a:rPr lang="en-US" sz="1200" baseline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bcf/day</a:t>
            </a:r>
            <a:endParaRPr lang="en-US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Florida!$B$3</c:f>
              <c:strCache>
                <c:ptCount val="1"/>
                <c:pt idx="0">
                  <c:v>Electric Power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Florida!$A$4:$A$29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Florida!$B$4:$B$29</c:f>
              <c:numCache>
                <c:formatCode>_(* #,##0.00_);_(* \(#,##0.00\);_(* "-"??_);_(@_)</c:formatCode>
                <c:ptCount val="26"/>
                <c:pt idx="0">
                  <c:v>0.99793150684931509</c:v>
                </c:pt>
                <c:pt idx="1">
                  <c:v>1.0255095890410959</c:v>
                </c:pt>
                <c:pt idx="2">
                  <c:v>1.4297753424657536</c:v>
                </c:pt>
                <c:pt idx="3">
                  <c:v>1.4660246575342466</c:v>
                </c:pt>
                <c:pt idx="4">
                  <c:v>1.6050438356164385</c:v>
                </c:pt>
                <c:pt idx="5">
                  <c:v>1.727150684931507</c:v>
                </c:pt>
                <c:pt idx="6">
                  <c:v>2.0322164383561643</c:v>
                </c:pt>
                <c:pt idx="7">
                  <c:v>2.1177205479452055</c:v>
                </c:pt>
                <c:pt idx="8">
                  <c:v>2.1842904109589041</c:v>
                </c:pt>
                <c:pt idx="9">
                  <c:v>2.5032109589041096</c:v>
                </c:pt>
                <c:pt idx="10">
                  <c:v>2.6897260273972603</c:v>
                </c:pt>
                <c:pt idx="11">
                  <c:v>2.8596876712328769</c:v>
                </c:pt>
                <c:pt idx="12">
                  <c:v>3.1199205479452052</c:v>
                </c:pt>
                <c:pt idx="13">
                  <c:v>2.8336657534246572</c:v>
                </c:pt>
                <c:pt idx="14">
                  <c:v>2.8404219178082193</c:v>
                </c:pt>
                <c:pt idx="15">
                  <c:v>3.1687808219178084</c:v>
                </c:pt>
                <c:pt idx="16">
                  <c:v>3.2368520547945203</c:v>
                </c:pt>
                <c:pt idx="17">
                  <c:v>3.2518109589041098</c:v>
                </c:pt>
                <c:pt idx="18">
                  <c:v>3.4707452054794521</c:v>
                </c:pt>
                <c:pt idx="19">
                  <c:v>3.6193726027397259</c:v>
                </c:pt>
                <c:pt idx="20">
                  <c:v>3.7237013698630137</c:v>
                </c:pt>
                <c:pt idx="21">
                  <c:v>3.6080000000000001</c:v>
                </c:pt>
                <c:pt idx="22">
                  <c:v>3.8058986301369866</c:v>
                </c:pt>
                <c:pt idx="23">
                  <c:v>3.8496520547945208</c:v>
                </c:pt>
                <c:pt idx="24">
                  <c:v>3.9847890410958904</c:v>
                </c:pt>
                <c:pt idx="25">
                  <c:v>3.8266602739726028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F-4881-87A0-BFF47EF8C5B3}"/>
            </c:ext>
          </c:extLst>
        </c:ser>
        <c:ser>
          <c:idx val="1"/>
          <c:order val="1"/>
          <c:tx>
            <c:strRef>
              <c:f>Florida!$C$3</c:f>
              <c:strCache>
                <c:ptCount val="1"/>
                <c:pt idx="0">
                  <c:v>Industrial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Florida!$A$4:$A$29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Florida!$C$4:$C$29</c:f>
              <c:numCache>
                <c:formatCode>_(* #,##0.00_);_(* \(#,##0.00\);_(* "-"??_);_(@_)</c:formatCode>
                <c:ptCount val="26"/>
                <c:pt idx="0">
                  <c:v>0.28681369863013695</c:v>
                </c:pt>
                <c:pt idx="1">
                  <c:v>0.25948219178082188</c:v>
                </c:pt>
                <c:pt idx="2">
                  <c:v>0.22895342465753424</c:v>
                </c:pt>
                <c:pt idx="3">
                  <c:v>0.2009178082191781</c:v>
                </c:pt>
                <c:pt idx="4">
                  <c:v>0.17425479452054793</c:v>
                </c:pt>
                <c:pt idx="5">
                  <c:v>0.17296712328767122</c:v>
                </c:pt>
                <c:pt idx="6">
                  <c:v>0.19101369863013698</c:v>
                </c:pt>
                <c:pt idx="7">
                  <c:v>0.18206301369863012</c:v>
                </c:pt>
                <c:pt idx="8">
                  <c:v>0.18705479452054793</c:v>
                </c:pt>
                <c:pt idx="9">
                  <c:v>0.17945205479452053</c:v>
                </c:pt>
                <c:pt idx="10">
                  <c:v>0.20964931506849313</c:v>
                </c:pt>
                <c:pt idx="11">
                  <c:v>0.23409315068493153</c:v>
                </c:pt>
                <c:pt idx="12">
                  <c:v>0.26888767123287671</c:v>
                </c:pt>
                <c:pt idx="13">
                  <c:v>0.26799726027397258</c:v>
                </c:pt>
                <c:pt idx="14">
                  <c:v>0.25884657534246575</c:v>
                </c:pt>
                <c:pt idx="15">
                  <c:v>0.2633534246575342</c:v>
                </c:pt>
                <c:pt idx="16">
                  <c:v>0.28399452054794522</c:v>
                </c:pt>
                <c:pt idx="17">
                  <c:v>0.28333424657534251</c:v>
                </c:pt>
                <c:pt idx="18">
                  <c:v>0.29608493150684934</c:v>
                </c:pt>
                <c:pt idx="19">
                  <c:v>0.32789863013698628</c:v>
                </c:pt>
                <c:pt idx="20">
                  <c:v>0.33678356164383566</c:v>
                </c:pt>
                <c:pt idx="21">
                  <c:v>0.36019726027397259</c:v>
                </c:pt>
                <c:pt idx="22">
                  <c:v>0.33955616438356162</c:v>
                </c:pt>
                <c:pt idx="23">
                  <c:v>0.3427287671232877</c:v>
                </c:pt>
                <c:pt idx="24">
                  <c:v>0.34946301369863014</c:v>
                </c:pt>
                <c:pt idx="25">
                  <c:v>0.34322465753424658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5F-4881-87A0-BFF47EF8C5B3}"/>
            </c:ext>
          </c:extLst>
        </c:ser>
        <c:ser>
          <c:idx val="2"/>
          <c:order val="2"/>
          <c:tx>
            <c:strRef>
              <c:f>Florida!$D$3</c:f>
              <c:strCache>
                <c:ptCount val="1"/>
                <c:pt idx="0">
                  <c:v>Res/Comm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Florida!$A$4:$A$29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Florida!$D$4:$D$29</c:f>
              <c:numCache>
                <c:formatCode>_(* #,##0.00_);_(* \(#,##0.00\);_(* "-"??_);_(@_)</c:formatCode>
                <c:ptCount val="26"/>
                <c:pt idx="0">
                  <c:v>0.17270410958904109</c:v>
                </c:pt>
                <c:pt idx="1">
                  <c:v>0.17762465753424658</c:v>
                </c:pt>
                <c:pt idx="2">
                  <c:v>0.19432876712328767</c:v>
                </c:pt>
                <c:pt idx="3">
                  <c:v>0.19218904109589041</c:v>
                </c:pt>
                <c:pt idx="4">
                  <c:v>0.19784383561643837</c:v>
                </c:pt>
                <c:pt idx="5">
                  <c:v>0.20223013698630135</c:v>
                </c:pt>
                <c:pt idx="6">
                  <c:v>0.18155068493150683</c:v>
                </c:pt>
                <c:pt idx="7">
                  <c:v>0.18126849315068494</c:v>
                </c:pt>
                <c:pt idx="8">
                  <c:v>0.18217808219178083</c:v>
                </c:pt>
                <c:pt idx="9">
                  <c:v>0.1796849315068493</c:v>
                </c:pt>
                <c:pt idx="10">
                  <c:v>0.19947671232876713</c:v>
                </c:pt>
                <c:pt idx="11">
                  <c:v>0.19159452054794521</c:v>
                </c:pt>
                <c:pt idx="12">
                  <c:v>0.18910958904109587</c:v>
                </c:pt>
                <c:pt idx="13">
                  <c:v>0.20627945205479453</c:v>
                </c:pt>
                <c:pt idx="14">
                  <c:v>0.21716164383561642</c:v>
                </c:pt>
                <c:pt idx="15">
                  <c:v>0.20723287671232876</c:v>
                </c:pt>
                <c:pt idx="16">
                  <c:v>0.21336438356164383</c:v>
                </c:pt>
                <c:pt idx="17">
                  <c:v>0.20889589041095891</c:v>
                </c:pt>
                <c:pt idx="18">
                  <c:v>0.22163561643835616</c:v>
                </c:pt>
                <c:pt idx="19">
                  <c:v>0.21928219178082192</c:v>
                </c:pt>
                <c:pt idx="20">
                  <c:v>0.20452328767123287</c:v>
                </c:pt>
                <c:pt idx="21">
                  <c:v>0.22576712328767123</c:v>
                </c:pt>
                <c:pt idx="22">
                  <c:v>0.22562191780821916</c:v>
                </c:pt>
                <c:pt idx="23">
                  <c:v>0.22228767123287671</c:v>
                </c:pt>
                <c:pt idx="24">
                  <c:v>0.24086027397260273</c:v>
                </c:pt>
                <c:pt idx="25">
                  <c:v>0.25035068493150686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5F-4881-87A0-BFF47EF8C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555055"/>
        <c:axId val="1957408463"/>
      </c:barChart>
      <c:lineChart>
        <c:grouping val="standard"/>
        <c:varyColors val="0"/>
        <c:ser>
          <c:idx val="3"/>
          <c:order val="3"/>
          <c:tx>
            <c:strRef>
              <c:f>Florida!$E$3</c:f>
              <c:strCache>
                <c:ptCount val="1"/>
                <c:pt idx="0">
                  <c:v>Total</c:v>
                </c:pt>
              </c:strCache>
            </c:strRef>
          </c:tx>
          <c:spPr>
            <a:ln w="44450" cap="rnd">
              <a:solidFill>
                <a:srgbClr val="FC9C00"/>
              </a:solidFill>
              <a:round/>
            </a:ln>
            <a:effectLst/>
          </c:spPr>
          <c:marker>
            <c:symbol val="none"/>
          </c:marker>
          <c:cat>
            <c:numRef>
              <c:f>Florida!$A$4:$A$29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Florida!$E$4:$E$29</c:f>
              <c:numCache>
                <c:formatCode>_(* #,##0.00_);_(* \(#,##0.00\);_(* "-"??_);_(@_)</c:formatCode>
                <c:ptCount val="26"/>
                <c:pt idx="0">
                  <c:v>1.4574493150684933</c:v>
                </c:pt>
                <c:pt idx="1">
                  <c:v>1.4626164383561644</c:v>
                </c:pt>
                <c:pt idx="2">
                  <c:v>1.8530575342465754</c:v>
                </c:pt>
                <c:pt idx="3">
                  <c:v>1.8591315068493151</c:v>
                </c:pt>
                <c:pt idx="4">
                  <c:v>1.9771424657534249</c:v>
                </c:pt>
                <c:pt idx="5">
                  <c:v>2.1023479452054796</c:v>
                </c:pt>
                <c:pt idx="6">
                  <c:v>2.4047808219178082</c:v>
                </c:pt>
                <c:pt idx="7">
                  <c:v>2.4810520547945205</c:v>
                </c:pt>
                <c:pt idx="8">
                  <c:v>2.5535232876712328</c:v>
                </c:pt>
                <c:pt idx="9">
                  <c:v>2.8623479452054794</c:v>
                </c:pt>
                <c:pt idx="10">
                  <c:v>3.0988520547945209</c:v>
                </c:pt>
                <c:pt idx="11">
                  <c:v>3.2853753424657532</c:v>
                </c:pt>
                <c:pt idx="12">
                  <c:v>3.577917808219178</c:v>
                </c:pt>
                <c:pt idx="13">
                  <c:v>3.307942465753424</c:v>
                </c:pt>
                <c:pt idx="14">
                  <c:v>3.3164301369863014</c:v>
                </c:pt>
                <c:pt idx="15">
                  <c:v>3.6393671232876716</c:v>
                </c:pt>
                <c:pt idx="16">
                  <c:v>3.734210958904109</c:v>
                </c:pt>
                <c:pt idx="17">
                  <c:v>3.7440410958904109</c:v>
                </c:pt>
                <c:pt idx="18">
                  <c:v>3.9884657534246575</c:v>
                </c:pt>
                <c:pt idx="19">
                  <c:v>4.1665534246575344</c:v>
                </c:pt>
                <c:pt idx="20">
                  <c:v>4.2650082191780818</c:v>
                </c:pt>
                <c:pt idx="21">
                  <c:v>4.193964383561644</c:v>
                </c:pt>
                <c:pt idx="22">
                  <c:v>4.371076712328767</c:v>
                </c:pt>
                <c:pt idx="23">
                  <c:v>4.4146684931506854</c:v>
                </c:pt>
                <c:pt idx="24">
                  <c:v>4.5751123287671227</c:v>
                </c:pt>
                <c:pt idx="25">
                  <c:v>4.4202356164383563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5F-4881-87A0-BFF47EF8C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555055"/>
        <c:axId val="1957408463"/>
      </c:lineChart>
      <c:dateAx>
        <c:axId val="186555055"/>
        <c:scaling>
          <c:orientation val="minMax"/>
        </c:scaling>
        <c:delete val="0"/>
        <c:axPos val="b"/>
        <c:numFmt formatCode="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7408463"/>
        <c:crosses val="autoZero"/>
        <c:auto val="1"/>
        <c:lblOffset val="100"/>
        <c:baseTimeUnit val="years"/>
      </c:dateAx>
      <c:valAx>
        <c:axId val="1957408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555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Florida Power Production by Source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Natural Gas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Sheet1!$B$4:$B$28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Sheet1!$C$4:$C$28</c:f>
              <c:numCache>
                <c:formatCode>0%</c:formatCode>
                <c:ptCount val="25"/>
                <c:pt idx="0">
                  <c:v>0.20145464247598718</c:v>
                </c:pt>
                <c:pt idx="1">
                  <c:v>0.21019376420674291</c:v>
                </c:pt>
                <c:pt idx="2">
                  <c:v>0.27292532993075508</c:v>
                </c:pt>
                <c:pt idx="3">
                  <c:v>0.27683316286083692</c:v>
                </c:pt>
                <c:pt idx="4">
                  <c:v>0.29810689043712923</c:v>
                </c:pt>
                <c:pt idx="5">
                  <c:v>0.32236855765665556</c:v>
                </c:pt>
                <c:pt idx="6">
                  <c:v>0.37394778596962996</c:v>
                </c:pt>
                <c:pt idx="7">
                  <c:v>0.3878312888931415</c:v>
                </c:pt>
                <c:pt idx="8">
                  <c:v>0.41041518393838655</c:v>
                </c:pt>
                <c:pt idx="9">
                  <c:v>0.48066873344925809</c:v>
                </c:pt>
                <c:pt idx="10">
                  <c:v>0.49595488044270042</c:v>
                </c:pt>
                <c:pt idx="11">
                  <c:v>0.55318246826721695</c:v>
                </c:pt>
                <c:pt idx="12">
                  <c:v>0.61502244683252616</c:v>
                </c:pt>
                <c:pt idx="13">
                  <c:v>0.55390383771744811</c:v>
                </c:pt>
                <c:pt idx="14">
                  <c:v>0.53723787983784788</c:v>
                </c:pt>
                <c:pt idx="15">
                  <c:v>0.58829344774069958</c:v>
                </c:pt>
                <c:pt idx="16">
                  <c:v>0.60000089413803104</c:v>
                </c:pt>
                <c:pt idx="17">
                  <c:v>0.60880112566121314</c:v>
                </c:pt>
                <c:pt idx="18">
                  <c:v>0.64467333353579215</c:v>
                </c:pt>
                <c:pt idx="19">
                  <c:v>0.69053929285481808</c:v>
                </c:pt>
                <c:pt idx="20">
                  <c:v>0.71078433871410085</c:v>
                </c:pt>
                <c:pt idx="21">
                  <c:v>0.69576032477792105</c:v>
                </c:pt>
                <c:pt idx="22">
                  <c:v>0.71115869628818973</c:v>
                </c:pt>
                <c:pt idx="23">
                  <c:v>0.73011129127732655</c:v>
                </c:pt>
                <c:pt idx="24">
                  <c:v>0.75177542765830829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FC-4CAF-9576-FE5A76A0F8AE}"/>
            </c:ext>
          </c:extLst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Sheet1!$B$4:$B$28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Sheet1!$D$4:$D$28</c:f>
              <c:numCache>
                <c:formatCode>0%</c:formatCode>
                <c:ptCount val="25"/>
                <c:pt idx="0">
                  <c:v>0.17970437566702241</c:v>
                </c:pt>
                <c:pt idx="1">
                  <c:v>0.17778473722141039</c:v>
                </c:pt>
                <c:pt idx="2">
                  <c:v>0.17948192278309685</c:v>
                </c:pt>
                <c:pt idx="3">
                  <c:v>0.16148688695547792</c:v>
                </c:pt>
                <c:pt idx="4">
                  <c:v>0.16065003062317798</c:v>
                </c:pt>
                <c:pt idx="5">
                  <c:v>0.1483757261154369</c:v>
                </c:pt>
                <c:pt idx="6">
                  <c:v>0.16074384479607157</c:v>
                </c:pt>
                <c:pt idx="7">
                  <c:v>0.14997795841732162</c:v>
                </c:pt>
                <c:pt idx="8">
                  <c:v>0.16809609180352811</c:v>
                </c:pt>
                <c:pt idx="9">
                  <c:v>0.15644396955819312</c:v>
                </c:pt>
                <c:pt idx="10">
                  <c:v>0.12414130527552664</c:v>
                </c:pt>
                <c:pt idx="11">
                  <c:v>0.12028877367785945</c:v>
                </c:pt>
                <c:pt idx="12">
                  <c:v>9.9700460436925251E-2</c:v>
                </c:pt>
                <c:pt idx="13">
                  <c:v>0.14614424975112625</c:v>
                </c:pt>
                <c:pt idx="14">
                  <c:v>0.14797474812857436</c:v>
                </c:pt>
                <c:pt idx="15">
                  <c:v>0.14610536711768551</c:v>
                </c:pt>
                <c:pt idx="16">
                  <c:v>0.15233032240630426</c:v>
                </c:pt>
                <c:pt idx="17">
                  <c:v>0.15291736372551726</c:v>
                </c:pt>
                <c:pt idx="18">
                  <c:v>0.15257146754593534</c:v>
                </c:pt>
                <c:pt idx="19">
                  <c:v>0.15530134068284437</c:v>
                </c:pt>
                <c:pt idx="20">
                  <c:v>0.15665924784801583</c:v>
                </c:pt>
                <c:pt idx="21">
                  <c:v>0.15862245597327734</c:v>
                </c:pt>
                <c:pt idx="22">
                  <c:v>0.16049662549089896</c:v>
                </c:pt>
                <c:pt idx="23">
                  <c:v>0.15886751149617268</c:v>
                </c:pt>
                <c:pt idx="24">
                  <c:v>0.152751220622248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FC-4CAF-9576-FE5A76A0F8AE}"/>
            </c:ext>
          </c:extLst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3D3D3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cat>
            <c:numRef>
              <c:f>Sheet1!$B$4:$B$28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Sheet1!$E$4:$E$28</c:f>
              <c:numCache>
                <c:formatCode>0%</c:formatCode>
                <c:ptCount val="25"/>
                <c:pt idx="0">
                  <c:v>0.38855229455709711</c:v>
                </c:pt>
                <c:pt idx="1">
                  <c:v>0.37427426688220577</c:v>
                </c:pt>
                <c:pt idx="2">
                  <c:v>0.35127030607904874</c:v>
                </c:pt>
                <c:pt idx="3">
                  <c:v>0.34776189201963642</c:v>
                </c:pt>
                <c:pt idx="4">
                  <c:v>0.33166505695516285</c:v>
                </c:pt>
                <c:pt idx="5">
                  <c:v>0.31873390186627115</c:v>
                </c:pt>
                <c:pt idx="6">
                  <c:v>0.32721093003637564</c:v>
                </c:pt>
                <c:pt idx="7">
                  <c:v>0.33824920022983779</c:v>
                </c:pt>
                <c:pt idx="8">
                  <c:v>0.33325925948170326</c:v>
                </c:pt>
                <c:pt idx="9">
                  <c:v>0.28636976572753914</c:v>
                </c:pt>
                <c:pt idx="10">
                  <c:v>0.30551668562196194</c:v>
                </c:pt>
                <c:pt idx="11">
                  <c:v>0.28202166638035059</c:v>
                </c:pt>
                <c:pt idx="12">
                  <c:v>0.25035033244312688</c:v>
                </c:pt>
                <c:pt idx="13">
                  <c:v>0.25844799804275564</c:v>
                </c:pt>
                <c:pt idx="14">
                  <c:v>0.27509614139829575</c:v>
                </c:pt>
                <c:pt idx="15">
                  <c:v>0.224323422046734</c:v>
                </c:pt>
                <c:pt idx="16">
                  <c:v>0.20520020744002321</c:v>
                </c:pt>
                <c:pt idx="17">
                  <c:v>0.19732479890844973</c:v>
                </c:pt>
                <c:pt idx="18">
                  <c:v>0.15675738646914653</c:v>
                </c:pt>
                <c:pt idx="19">
                  <c:v>0.11406355303691054</c:v>
                </c:pt>
                <c:pt idx="20">
                  <c:v>8.9178754107452907E-2</c:v>
                </c:pt>
                <c:pt idx="21">
                  <c:v>0.10011357745271128</c:v>
                </c:pt>
                <c:pt idx="22">
                  <c:v>8.3598857290067996E-2</c:v>
                </c:pt>
                <c:pt idx="23">
                  <c:v>6.4497361642330692E-2</c:v>
                </c:pt>
                <c:pt idx="24">
                  <c:v>4.4342646210356836E-2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FC-4CAF-9576-FE5A76A0F8AE}"/>
            </c:ext>
          </c:extLst>
        </c:ser>
        <c:ser>
          <c:idx val="3"/>
          <c:order val="3"/>
          <c:tx>
            <c:strRef>
              <c:f>Sheet1!$F$3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Sheet1!$B$4:$B$28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Sheet1!$F$4:$F$28</c:f>
              <c:numCache>
                <c:formatCode>0%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1.6438370238330683E-5</c:v>
                </c:pt>
                <c:pt idx="10">
                  <c:v>1.359620655912762E-4</c:v>
                </c:pt>
                <c:pt idx="11">
                  <c:v>2.2400533017811295E-4</c:v>
                </c:pt>
                <c:pt idx="12">
                  <c:v>3.503324431268821E-4</c:v>
                </c:pt>
                <c:pt idx="13">
                  <c:v>3.7436516105083774E-4</c:v>
                </c:pt>
                <c:pt idx="14">
                  <c:v>4.1578775025320405E-4</c:v>
                </c:pt>
                <c:pt idx="15">
                  <c:v>3.7656662645981664E-4</c:v>
                </c:pt>
                <c:pt idx="16">
                  <c:v>3.7404774299691222E-4</c:v>
                </c:pt>
                <c:pt idx="17">
                  <c:v>1.4913506178846699E-3</c:v>
                </c:pt>
                <c:pt idx="18">
                  <c:v>4.0833619181943597E-3</c:v>
                </c:pt>
                <c:pt idx="19">
                  <c:v>6.7792903613799133E-3</c:v>
                </c:pt>
                <c:pt idx="20">
                  <c:v>1.1302568515322086E-2</c:v>
                </c:pt>
                <c:pt idx="21">
                  <c:v>1.5892082868253245E-2</c:v>
                </c:pt>
                <c:pt idx="22">
                  <c:v>1.9303450197158404E-2</c:v>
                </c:pt>
                <c:pt idx="23">
                  <c:v>2.4336653829400756E-2</c:v>
                </c:pt>
                <c:pt idx="24">
                  <c:v>3.2017105325427106E-2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FC-4CAF-9576-FE5A76A0F8AE}"/>
            </c:ext>
          </c:extLst>
        </c:ser>
        <c:ser>
          <c:idx val="4"/>
          <c:order val="4"/>
          <c:tx>
            <c:strRef>
              <c:f>Sheet1!$G$3</c:f>
              <c:strCache>
                <c:ptCount val="1"/>
                <c:pt idx="0">
                  <c:v>Petroleum</c:v>
                </c:pt>
              </c:strCache>
            </c:strRef>
          </c:tx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cat>
            <c:numRef>
              <c:f>Sheet1!$B$4:$B$28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Sheet1!$G$4:$G$28</c:f>
              <c:numCache>
                <c:formatCode>0%</c:formatCode>
                <c:ptCount val="25"/>
                <c:pt idx="0">
                  <c:v>0.19502934898612592</c:v>
                </c:pt>
                <c:pt idx="1">
                  <c:v>0.21974047983147846</c:v>
                </c:pt>
                <c:pt idx="2">
                  <c:v>0.17339736626572136</c:v>
                </c:pt>
                <c:pt idx="3">
                  <c:v>0.18834418271984074</c:v>
                </c:pt>
                <c:pt idx="4">
                  <c:v>0.18429132142590993</c:v>
                </c:pt>
                <c:pt idx="5">
                  <c:v>0.18559535286120379</c:v>
                </c:pt>
                <c:pt idx="6">
                  <c:v>0.11337221699100486</c:v>
                </c:pt>
                <c:pt idx="7">
                  <c:v>9.87047946178507E-2</c:v>
                </c:pt>
                <c:pt idx="8">
                  <c:v>6.30583691940865E-2</c:v>
                </c:pt>
                <c:pt idx="9">
                  <c:v>4.9032576226520741E-2</c:v>
                </c:pt>
                <c:pt idx="10">
                  <c:v>4.7845745578255598E-2</c:v>
                </c:pt>
                <c:pt idx="11">
                  <c:v>1.804417761064114E-2</c:v>
                </c:pt>
                <c:pt idx="12">
                  <c:v>7.7355320154870368E-3</c:v>
                </c:pt>
                <c:pt idx="13">
                  <c:v>1.4098275600249717E-2</c:v>
                </c:pt>
                <c:pt idx="14">
                  <c:v>9.9778906513754255E-3</c:v>
                </c:pt>
                <c:pt idx="15">
                  <c:v>1.129600521430516E-2</c:v>
                </c:pt>
                <c:pt idx="16">
                  <c:v>1.4711054327826767E-2</c:v>
                </c:pt>
                <c:pt idx="17">
                  <c:v>7.6774709743440538E-3</c:v>
                </c:pt>
                <c:pt idx="18">
                  <c:v>1.0965633944178122E-2</c:v>
                </c:pt>
                <c:pt idx="19">
                  <c:v>7.8814104480166691E-3</c:v>
                </c:pt>
                <c:pt idx="20">
                  <c:v>9.0601005873542952E-3</c:v>
                </c:pt>
                <c:pt idx="21">
                  <c:v>6.463711385469713E-3</c:v>
                </c:pt>
                <c:pt idx="22">
                  <c:v>7.1199695650133454E-3</c:v>
                </c:pt>
                <c:pt idx="23">
                  <c:v>6.6865131542208139E-3</c:v>
                </c:pt>
                <c:pt idx="24">
                  <c:v>4.6282451333697835E-3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FC-4CAF-9576-FE5A76A0F8AE}"/>
            </c:ext>
          </c:extLst>
        </c:ser>
        <c:ser>
          <c:idx val="5"/>
          <c:order val="5"/>
          <c:tx>
            <c:strRef>
              <c:f>Sheet1!$H$3</c:f>
              <c:strCache>
                <c:ptCount val="1"/>
                <c:pt idx="0">
                  <c:v>Wood and Waste</c:v>
                </c:pt>
              </c:strCache>
            </c:strRef>
          </c:tx>
          <c:spPr>
            <a:solidFill>
              <a:srgbClr val="D57528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numRef>
              <c:f>Sheet1!$B$4:$B$28</c:f>
              <c:numCache>
                <c:formatCode>General</c:formatCode>
                <c:ptCount val="2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</c:numCache>
            </c:numRef>
          </c:cat>
          <c:val>
            <c:numRef>
              <c:f>Sheet1!$H$4:$H$28</c:f>
              <c:numCache>
                <c:formatCode>0%</c:formatCode>
                <c:ptCount val="25"/>
                <c:pt idx="0">
                  <c:v>3.525933831376734E-2</c:v>
                </c:pt>
                <c:pt idx="1">
                  <c:v>1.8006751858162466E-2</c:v>
                </c:pt>
                <c:pt idx="2">
                  <c:v>2.2925074941377941E-2</c:v>
                </c:pt>
                <c:pt idx="3">
                  <c:v>2.5573875444207979E-2</c:v>
                </c:pt>
                <c:pt idx="4">
                  <c:v>2.5286700558620066E-2</c:v>
                </c:pt>
                <c:pt idx="5">
                  <c:v>2.4926461500432578E-2</c:v>
                </c:pt>
                <c:pt idx="6">
                  <c:v>2.4725222206917984E-2</c:v>
                </c:pt>
                <c:pt idx="7">
                  <c:v>2.523675784184835E-2</c:v>
                </c:pt>
                <c:pt idx="8">
                  <c:v>2.517109558229555E-2</c:v>
                </c:pt>
                <c:pt idx="9">
                  <c:v>2.7468516668250571E-2</c:v>
                </c:pt>
                <c:pt idx="10">
                  <c:v>2.6405421015964131E-2</c:v>
                </c:pt>
                <c:pt idx="11">
                  <c:v>2.623890873375374E-2</c:v>
                </c:pt>
                <c:pt idx="12">
                  <c:v>2.6840895828807762E-2</c:v>
                </c:pt>
                <c:pt idx="13">
                  <c:v>2.7031273727369361E-2</c:v>
                </c:pt>
                <c:pt idx="14">
                  <c:v>2.9297552233653424E-2</c:v>
                </c:pt>
                <c:pt idx="15">
                  <c:v>2.9605191254115901E-2</c:v>
                </c:pt>
                <c:pt idx="16">
                  <c:v>2.7383473944817775E-2</c:v>
                </c:pt>
                <c:pt idx="17">
                  <c:v>3.1787890112591199E-2</c:v>
                </c:pt>
                <c:pt idx="18">
                  <c:v>3.0948816586753518E-2</c:v>
                </c:pt>
                <c:pt idx="19">
                  <c:v>2.5435112616030455E-2</c:v>
                </c:pt>
                <c:pt idx="20">
                  <c:v>2.3014990227753995E-2</c:v>
                </c:pt>
                <c:pt idx="21">
                  <c:v>2.3147847542367379E-2</c:v>
                </c:pt>
                <c:pt idx="22">
                  <c:v>1.8322401168671534E-2</c:v>
                </c:pt>
                <c:pt idx="23">
                  <c:v>1.5500668600548486E-2</c:v>
                </c:pt>
                <c:pt idx="24">
                  <c:v>1.4485355050289939E-2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FC-4CAF-9576-FE5A76A0F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554639"/>
        <c:axId val="2054634991"/>
      </c:barChart>
      <c:catAx>
        <c:axId val="339554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4634991"/>
        <c:crosses val="autoZero"/>
        <c:auto val="1"/>
        <c:lblAlgn val="ctr"/>
        <c:lblOffset val="100"/>
        <c:noMultiLvlLbl val="0"/>
      </c:catAx>
      <c:valAx>
        <c:axId val="205463499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5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% of Natural Gas Demand Used for Power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'Elec Pwr percent fl v us'!$C$2</c:f>
              <c:strCache>
                <c:ptCount val="1"/>
                <c:pt idx="0">
                  <c:v>Florida</c:v>
                </c:pt>
              </c:strCache>
            </c:strRef>
          </c:tx>
          <c:spPr>
            <a:ln w="698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'Elec Pwr percent fl v us'!$B$3:$B$28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'Elec Pwr percent fl v us'!$C$3:$C$28</c:f>
              <c:numCache>
                <c:formatCode>0%</c:formatCode>
                <c:ptCount val="26"/>
                <c:pt idx="0">
                  <c:v>0.68471095120204373</c:v>
                </c:pt>
                <c:pt idx="1">
                  <c:v>0.70114731528223961</c:v>
                </c:pt>
                <c:pt idx="2">
                  <c:v>0.77157633588914887</c:v>
                </c:pt>
                <c:pt idx="3">
                  <c:v>0.78855350045609751</c:v>
                </c:pt>
                <c:pt idx="4">
                  <c:v>0.81179978854220214</c:v>
                </c:pt>
                <c:pt idx="5">
                  <c:v>0.82153417509711912</c:v>
                </c:pt>
                <c:pt idx="6">
                  <c:v>0.84507345527459565</c:v>
                </c:pt>
                <c:pt idx="7">
                  <c:v>0.85355748334776238</c:v>
                </c:pt>
                <c:pt idx="8">
                  <c:v>0.85540258101618394</c:v>
                </c:pt>
                <c:pt idx="9">
                  <c:v>0.87453063248200302</c:v>
                </c:pt>
                <c:pt idx="10">
                  <c:v>0.86797497261469325</c:v>
                </c:pt>
                <c:pt idx="11">
                  <c:v>0.87042951661243451</c:v>
                </c:pt>
                <c:pt idx="12">
                  <c:v>0.87199335344655948</c:v>
                </c:pt>
                <c:pt idx="13">
                  <c:v>0.85662486054734188</c:v>
                </c:pt>
                <c:pt idx="14">
                  <c:v>0.85646969798355554</c:v>
                </c:pt>
                <c:pt idx="15">
                  <c:v>0.87069556727084108</c:v>
                </c:pt>
                <c:pt idx="16">
                  <c:v>0.86681017500533764</c:v>
                </c:pt>
                <c:pt idx="17">
                  <c:v>0.86852971845672577</c:v>
                </c:pt>
                <c:pt idx="18">
                  <c:v>0.87019556392062047</c:v>
                </c:pt>
                <c:pt idx="19">
                  <c:v>0.86867303352463709</c:v>
                </c:pt>
                <c:pt idx="20">
                  <c:v>0.87308187429017792</c:v>
                </c:pt>
                <c:pt idx="21">
                  <c:v>0.86028389133242356</c:v>
                </c:pt>
                <c:pt idx="22">
                  <c:v>0.87070048882974826</c:v>
                </c:pt>
                <c:pt idx="23">
                  <c:v>0.87201384674007076</c:v>
                </c:pt>
                <c:pt idx="24">
                  <c:v>0.8709707554152426</c:v>
                </c:pt>
                <c:pt idx="25">
                  <c:v>0.86571409445724701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8A-4ADA-B8CE-03E4048E7621}"/>
            </c:ext>
          </c:extLst>
        </c:ser>
        <c:ser>
          <c:idx val="1"/>
          <c:order val="1"/>
          <c:tx>
            <c:strRef>
              <c:f>'Elec Pwr percent fl v us'!$D$2</c:f>
              <c:strCache>
                <c:ptCount val="1"/>
                <c:pt idx="0">
                  <c:v>US</c:v>
                </c:pt>
              </c:strCache>
            </c:strRef>
          </c:tx>
          <c:spPr>
            <a:ln w="698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'Elec Pwr percent fl v us'!$B$3:$B$28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'Elec Pwr percent fl v us'!$D$3:$D$28</c:f>
              <c:numCache>
                <c:formatCode>0%</c:formatCode>
                <c:ptCount val="26"/>
                <c:pt idx="0">
                  <c:v>0.24184850318750056</c:v>
                </c:pt>
                <c:pt idx="1">
                  <c:v>0.26084725563328998</c:v>
                </c:pt>
                <c:pt idx="2">
                  <c:v>0.26713821436808632</c:v>
                </c:pt>
                <c:pt idx="3">
                  <c:v>0.24995625340268213</c:v>
                </c:pt>
                <c:pt idx="4">
                  <c:v>0.26372134488274418</c:v>
                </c:pt>
                <c:pt idx="5">
                  <c:v>0.28917731013901854</c:v>
                </c:pt>
                <c:pt idx="6">
                  <c:v>0.31189812574395426</c:v>
                </c:pt>
                <c:pt idx="7">
                  <c:v>0.32223087084375934</c:v>
                </c:pt>
                <c:pt idx="8">
                  <c:v>0.31184887768142411</c:v>
                </c:pt>
                <c:pt idx="9">
                  <c:v>0.32824190278039733</c:v>
                </c:pt>
                <c:pt idx="10">
                  <c:v>0.33428620856885399</c:v>
                </c:pt>
                <c:pt idx="11">
                  <c:v>0.33756011644831307</c:v>
                </c:pt>
                <c:pt idx="12">
                  <c:v>0.38965897457270937</c:v>
                </c:pt>
                <c:pt idx="13">
                  <c:v>0.34402103988003463</c:v>
                </c:pt>
                <c:pt idx="14">
                  <c:v>0.33459496093782093</c:v>
                </c:pt>
                <c:pt idx="15">
                  <c:v>0.38530703235424441</c:v>
                </c:pt>
                <c:pt idx="16">
                  <c:v>0.39671110161131468</c:v>
                </c:pt>
                <c:pt idx="17">
                  <c:v>0.37381439550671752</c:v>
                </c:pt>
                <c:pt idx="18">
                  <c:v>0.38480395105049492</c:v>
                </c:pt>
                <c:pt idx="19">
                  <c:v>0.3997506749896354</c:v>
                </c:pt>
                <c:pt idx="20">
                  <c:v>0.42019357831240867</c:v>
                </c:pt>
                <c:pt idx="21">
                  <c:v>0.40670034578950415</c:v>
                </c:pt>
                <c:pt idx="22">
                  <c:v>0.4155813955246816</c:v>
                </c:pt>
                <c:pt idx="23">
                  <c:v>0.44093222478638916</c:v>
                </c:pt>
                <c:pt idx="24">
                  <c:v>0.45279051120187602</c:v>
                </c:pt>
                <c:pt idx="25">
                  <c:v>0.4331884147182184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8A-4ADA-B8CE-03E4048E7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566351"/>
        <c:axId val="336220847"/>
      </c:lineChart>
      <c:lineChart>
        <c:grouping val="standard"/>
        <c:varyColors val="0"/>
        <c:ser>
          <c:idx val="2"/>
          <c:order val="2"/>
          <c:tx>
            <c:strRef>
              <c:f>'Elec Pwr percent fl v us'!$E$2</c:f>
              <c:strCache>
                <c:ptCount val="1"/>
                <c:pt idx="0">
                  <c:v>Henry Hub</c:v>
                </c:pt>
              </c:strCache>
            </c:strRef>
          </c:tx>
          <c:spPr>
            <a:ln w="158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'Elec Pwr percent fl v us'!$E$3:$E$28</c:f>
              <c:numCache>
                <c:formatCode>_("$"* #,##0.00_);_("$"* \(#,##0.00\);_("$"* "-"??_);_(@_)</c:formatCode>
                <c:ptCount val="26"/>
                <c:pt idx="0">
                  <c:v>3.66</c:v>
                </c:pt>
                <c:pt idx="1">
                  <c:v>3.9778219178082264</c:v>
                </c:pt>
                <c:pt idx="2">
                  <c:v>3.350753424657535</c:v>
                </c:pt>
                <c:pt idx="3">
                  <c:v>5.4407260273972602</c:v>
                </c:pt>
                <c:pt idx="4">
                  <c:v>5.8526502732240457</c:v>
                </c:pt>
                <c:pt idx="5">
                  <c:v>8.693149717514121</c:v>
                </c:pt>
                <c:pt idx="6">
                  <c:v>6.7386027397260202</c:v>
                </c:pt>
                <c:pt idx="7">
                  <c:v>6.9362191780821991</c:v>
                </c:pt>
                <c:pt idx="8">
                  <c:v>8.8470081967213154</c:v>
                </c:pt>
                <c:pt idx="9">
                  <c:v>3.9175616438356191</c:v>
                </c:pt>
                <c:pt idx="10">
                  <c:v>4.3744109589041056</c:v>
                </c:pt>
                <c:pt idx="11">
                  <c:v>3.9875205479452123</c:v>
                </c:pt>
                <c:pt idx="12">
                  <c:v>2.7497404371584713</c:v>
                </c:pt>
                <c:pt idx="13">
                  <c:v>3.7244246575342403</c:v>
                </c:pt>
                <c:pt idx="14">
                  <c:v>4.3235205479451997</c:v>
                </c:pt>
                <c:pt idx="15">
                  <c:v>2.6055068493150668</c:v>
                </c:pt>
                <c:pt idx="16">
                  <c:v>2.4801912568306013</c:v>
                </c:pt>
                <c:pt idx="17">
                  <c:v>2.9602328767123227</c:v>
                </c:pt>
                <c:pt idx="18">
                  <c:v>3.1191917808219189</c:v>
                </c:pt>
                <c:pt idx="19">
                  <c:v>2.5136712328767161</c:v>
                </c:pt>
                <c:pt idx="20">
                  <c:v>1.9873087431693974</c:v>
                </c:pt>
                <c:pt idx="21">
                  <c:v>3.8243287671232911</c:v>
                </c:pt>
                <c:pt idx="22">
                  <c:v>6.3846986301369899</c:v>
                </c:pt>
                <c:pt idx="23">
                  <c:v>2.5304246575342484</c:v>
                </c:pt>
                <c:pt idx="24">
                  <c:v>2.2454098360655719</c:v>
                </c:pt>
                <c:pt idx="25">
                  <c:v>4.3235256410256415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8A-4ADA-B8CE-03E4048E7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9023648"/>
        <c:axId val="967026960"/>
      </c:lineChart>
      <c:dateAx>
        <c:axId val="205566351"/>
        <c:scaling>
          <c:orientation val="minMax"/>
        </c:scaling>
        <c:delete val="0"/>
        <c:axPos val="b"/>
        <c:numFmt formatCode="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20847"/>
        <c:crosses val="autoZero"/>
        <c:auto val="1"/>
        <c:lblOffset val="100"/>
        <c:baseTimeUnit val="years"/>
      </c:dateAx>
      <c:valAx>
        <c:axId val="336220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66351"/>
        <c:crosses val="autoZero"/>
        <c:crossBetween val="between"/>
      </c:valAx>
      <c:valAx>
        <c:axId val="96702696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Yearly Avg. $’mmbtu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&quot;$&quot;* #,##0.00_);_(&quot;$&quot;* \(#,##0.00\);_(&quot;$&quot;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9023648"/>
        <c:crosses val="max"/>
        <c:crossBetween val="between"/>
      </c:valAx>
      <c:catAx>
        <c:axId val="919023648"/>
        <c:scaling>
          <c:orientation val="minMax"/>
        </c:scaling>
        <c:delete val="1"/>
        <c:axPos val="b"/>
        <c:majorTickMark val="out"/>
        <c:minorTickMark val="none"/>
        <c:tickLblPos val="nextTo"/>
        <c:crossAx val="9670269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U.S.</a:t>
            </a:r>
            <a:r>
              <a:rPr lang="en-US" sz="2400" baseline="0"/>
              <a:t> Natural Gas Consumption by Segment</a:t>
            </a:r>
            <a:endParaRPr lang="en-US" sz="2400"/>
          </a:p>
        </c:rich>
      </c:tx>
      <c:layout>
        <c:manualLayout>
          <c:xMode val="edge"/>
          <c:yMode val="edge"/>
          <c:x val="0.1464341854986999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USwLNG!$B$3</c:f>
              <c:strCache>
                <c:ptCount val="1"/>
                <c:pt idx="0">
                  <c:v>Electric Power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USwLNG!$A$4:$A$29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USwLNG!$B$4:$B$29</c:f>
              <c:numCache>
                <c:formatCode>0.0</c:formatCode>
                <c:ptCount val="26"/>
                <c:pt idx="0">
                  <c:v>14.263901369863014</c:v>
                </c:pt>
                <c:pt idx="1">
                  <c:v>14.636441095890412</c:v>
                </c:pt>
                <c:pt idx="2">
                  <c:v>15.539443835616439</c:v>
                </c:pt>
                <c:pt idx="3">
                  <c:v>14.069082191780822</c:v>
                </c:pt>
                <c:pt idx="4">
                  <c:v>14.969213698630137</c:v>
                </c:pt>
                <c:pt idx="5">
                  <c:v>16.079849315068493</c:v>
                </c:pt>
                <c:pt idx="6">
                  <c:v>17.046849315068492</c:v>
                </c:pt>
                <c:pt idx="7">
                  <c:v>18.743583561643835</c:v>
                </c:pt>
                <c:pt idx="8">
                  <c:v>18.269531506849315</c:v>
                </c:pt>
                <c:pt idx="9">
                  <c:v>18.828857534246577</c:v>
                </c:pt>
                <c:pt idx="10">
                  <c:v>20.238860273972602</c:v>
                </c:pt>
                <c:pt idx="11">
                  <c:v>20.750309589041095</c:v>
                </c:pt>
                <c:pt idx="12">
                  <c:v>24.961076712328769</c:v>
                </c:pt>
                <c:pt idx="13">
                  <c:v>22.440427397260272</c:v>
                </c:pt>
                <c:pt idx="14">
                  <c:v>22.317758904109589</c:v>
                </c:pt>
                <c:pt idx="15">
                  <c:v>26.338000000000001</c:v>
                </c:pt>
                <c:pt idx="16">
                  <c:v>27.356904109589042</c:v>
                </c:pt>
                <c:pt idx="17">
                  <c:v>25.385082191780821</c:v>
                </c:pt>
                <c:pt idx="18">
                  <c:v>29.010786301369862</c:v>
                </c:pt>
                <c:pt idx="19">
                  <c:v>30.926290410958906</c:v>
                </c:pt>
                <c:pt idx="20">
                  <c:v>31.867734246575342</c:v>
                </c:pt>
                <c:pt idx="21">
                  <c:v>30.763252054794521</c:v>
                </c:pt>
                <c:pt idx="22">
                  <c:v>33.127523287671231</c:v>
                </c:pt>
                <c:pt idx="23">
                  <c:v>35.454490410958904</c:v>
                </c:pt>
                <c:pt idx="24">
                  <c:v>36.921772602739729</c:v>
                </c:pt>
                <c:pt idx="25">
                  <c:v>35.765109589041096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EE-4724-BD45-8EC7124F9F78}"/>
            </c:ext>
          </c:extLst>
        </c:ser>
        <c:ser>
          <c:idx val="1"/>
          <c:order val="1"/>
          <c:tx>
            <c:strRef>
              <c:f>USwLNG!$C$3</c:f>
              <c:strCache>
                <c:ptCount val="1"/>
                <c:pt idx="0">
                  <c:v>Industrial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USwLNG!$A$4:$A$29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USwLNG!$C$4:$C$29</c:f>
              <c:numCache>
                <c:formatCode>0.0</c:formatCode>
                <c:ptCount val="26"/>
                <c:pt idx="0">
                  <c:v>22.307506849315068</c:v>
                </c:pt>
                <c:pt idx="1">
                  <c:v>20.121147945205479</c:v>
                </c:pt>
                <c:pt idx="2">
                  <c:v>20.622421917808218</c:v>
                </c:pt>
                <c:pt idx="3">
                  <c:v>19.590126027397261</c:v>
                </c:pt>
                <c:pt idx="4">
                  <c:v>19.880569863013697</c:v>
                </c:pt>
                <c:pt idx="5">
                  <c:v>18.085391780821901</c:v>
                </c:pt>
                <c:pt idx="6">
                  <c:v>17.880947945205481</c:v>
                </c:pt>
                <c:pt idx="7">
                  <c:v>18.232098630136985</c:v>
                </c:pt>
                <c:pt idx="8">
                  <c:v>18.274471232876714</c:v>
                </c:pt>
                <c:pt idx="9">
                  <c:v>16.896906849315069</c:v>
                </c:pt>
                <c:pt idx="10">
                  <c:v>18.70189589041096</c:v>
                </c:pt>
                <c:pt idx="11">
                  <c:v>19.161972602739727</c:v>
                </c:pt>
                <c:pt idx="12">
                  <c:v>19.797849315068493</c:v>
                </c:pt>
                <c:pt idx="13">
                  <c:v>20.343704109589041</c:v>
                </c:pt>
                <c:pt idx="14">
                  <c:v>20.94805205479452</c:v>
                </c:pt>
                <c:pt idx="15">
                  <c:v>20.607953424657534</c:v>
                </c:pt>
                <c:pt idx="16">
                  <c:v>21.174487671232878</c:v>
                </c:pt>
                <c:pt idx="17">
                  <c:v>21.76169315068493</c:v>
                </c:pt>
                <c:pt idx="18">
                  <c:v>23.061095890410957</c:v>
                </c:pt>
                <c:pt idx="19">
                  <c:v>23.059342465753424</c:v>
                </c:pt>
                <c:pt idx="20">
                  <c:v>22.501306849315068</c:v>
                </c:pt>
                <c:pt idx="21">
                  <c:v>22.944306849315069</c:v>
                </c:pt>
                <c:pt idx="22">
                  <c:v>23.367331506849315</c:v>
                </c:pt>
                <c:pt idx="23">
                  <c:v>23.432123287671232</c:v>
                </c:pt>
                <c:pt idx="24">
                  <c:v>23.506194520547947</c:v>
                </c:pt>
                <c:pt idx="25">
                  <c:v>23.630832876712329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EE-4724-BD45-8EC7124F9F78}"/>
            </c:ext>
          </c:extLst>
        </c:ser>
        <c:ser>
          <c:idx val="2"/>
          <c:order val="2"/>
          <c:tx>
            <c:strRef>
              <c:f>USwLNG!$D$3</c:f>
              <c:strCache>
                <c:ptCount val="1"/>
                <c:pt idx="0">
                  <c:v>Res/Comm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USwLNG!$A$4:$A$29</c:f>
              <c:numCache>
                <c:formatCode>yyyy</c:formatCode>
                <c:ptCount val="26"/>
                <c:pt idx="0">
                  <c:v>36707</c:v>
                </c:pt>
                <c:pt idx="1">
                  <c:v>37072</c:v>
                </c:pt>
                <c:pt idx="2">
                  <c:v>37437</c:v>
                </c:pt>
                <c:pt idx="3">
                  <c:v>37802</c:v>
                </c:pt>
                <c:pt idx="4">
                  <c:v>38168</c:v>
                </c:pt>
                <c:pt idx="5">
                  <c:v>38533</c:v>
                </c:pt>
                <c:pt idx="6">
                  <c:v>38898</c:v>
                </c:pt>
                <c:pt idx="7">
                  <c:v>39263</c:v>
                </c:pt>
                <c:pt idx="8">
                  <c:v>39629</c:v>
                </c:pt>
                <c:pt idx="9">
                  <c:v>39994</c:v>
                </c:pt>
                <c:pt idx="10">
                  <c:v>40359</c:v>
                </c:pt>
                <c:pt idx="11">
                  <c:v>40724</c:v>
                </c:pt>
                <c:pt idx="12">
                  <c:v>41090</c:v>
                </c:pt>
                <c:pt idx="13">
                  <c:v>41455</c:v>
                </c:pt>
                <c:pt idx="14">
                  <c:v>41820</c:v>
                </c:pt>
                <c:pt idx="15">
                  <c:v>42185</c:v>
                </c:pt>
                <c:pt idx="16">
                  <c:v>42551</c:v>
                </c:pt>
                <c:pt idx="17">
                  <c:v>42916</c:v>
                </c:pt>
                <c:pt idx="18">
                  <c:v>43281</c:v>
                </c:pt>
                <c:pt idx="19">
                  <c:v>43646</c:v>
                </c:pt>
                <c:pt idx="20">
                  <c:v>44012</c:v>
                </c:pt>
                <c:pt idx="21">
                  <c:v>44377</c:v>
                </c:pt>
                <c:pt idx="22">
                  <c:v>44742</c:v>
                </c:pt>
                <c:pt idx="23">
                  <c:v>45107</c:v>
                </c:pt>
                <c:pt idx="24">
                  <c:v>45473</c:v>
                </c:pt>
                <c:pt idx="25">
                  <c:v>45838</c:v>
                </c:pt>
              </c:numCache>
            </c:numRef>
          </c:cat>
          <c:val>
            <c:numRef>
              <c:f>USwLNG!$D$4:$D$29</c:f>
              <c:numCache>
                <c:formatCode>0.0</c:formatCode>
                <c:ptCount val="26"/>
                <c:pt idx="0">
                  <c:v>22.407254794520547</c:v>
                </c:pt>
                <c:pt idx="1">
                  <c:v>21.353567123287672</c:v>
                </c:pt>
                <c:pt idx="2">
                  <c:v>22.008186301369864</c:v>
                </c:pt>
                <c:pt idx="3">
                  <c:v>22.626969863013699</c:v>
                </c:pt>
                <c:pt idx="4">
                  <c:v>21.911695890410957</c:v>
                </c:pt>
                <c:pt idx="5">
                  <c:v>21.440260273972601</c:v>
                </c:pt>
                <c:pt idx="6">
                  <c:v>19.727386301369862</c:v>
                </c:pt>
                <c:pt idx="7">
                  <c:v>21.192498630136985</c:v>
                </c:pt>
                <c:pt idx="8">
                  <c:v>22.040564383561644</c:v>
                </c:pt>
                <c:pt idx="9">
                  <c:v>21.636983561643834</c:v>
                </c:pt>
                <c:pt idx="10">
                  <c:v>21.602753424657536</c:v>
                </c:pt>
                <c:pt idx="11">
                  <c:v>21.559167123287672</c:v>
                </c:pt>
                <c:pt idx="12">
                  <c:v>19.299849315068492</c:v>
                </c:pt>
                <c:pt idx="13">
                  <c:v>22.445679452054794</c:v>
                </c:pt>
                <c:pt idx="14">
                  <c:v>23.435010958904108</c:v>
                </c:pt>
                <c:pt idx="15">
                  <c:v>21.409923287671234</c:v>
                </c:pt>
                <c:pt idx="16">
                  <c:v>20.427868493150687</c:v>
                </c:pt>
                <c:pt idx="17">
                  <c:v>20.761476712328768</c:v>
                </c:pt>
                <c:pt idx="18">
                  <c:v>23.319199999999999</c:v>
                </c:pt>
                <c:pt idx="19">
                  <c:v>23.378315068493151</c:v>
                </c:pt>
                <c:pt idx="20">
                  <c:v>21.471561643835617</c:v>
                </c:pt>
                <c:pt idx="21">
                  <c:v>21.933517808219179</c:v>
                </c:pt>
                <c:pt idx="22">
                  <c:v>23.218827397260274</c:v>
                </c:pt>
                <c:pt idx="23">
                  <c:v>21.521413698630138</c:v>
                </c:pt>
                <c:pt idx="24">
                  <c:v>21.114758904109589</c:v>
                </c:pt>
                <c:pt idx="25">
                  <c:v>23.16653698630137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EE-4724-BD45-8EC7124F9F78}"/>
            </c:ext>
          </c:extLst>
        </c:ser>
        <c:ser>
          <c:idx val="5"/>
          <c:order val="4"/>
          <c:tx>
            <c:strRef>
              <c:f>USwLNG!$E$3</c:f>
              <c:strCache>
                <c:ptCount val="1"/>
                <c:pt idx="0">
                  <c:v>LNG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USwLNG!$E$4:$E$29</c:f>
              <c:numCache>
                <c:formatCode>0.0</c:formatCode>
                <c:ptCount val="26"/>
                <c:pt idx="0">
                  <c:v>1.1899205479452054E-2</c:v>
                </c:pt>
                <c:pt idx="1">
                  <c:v>1.1899205479452054E-2</c:v>
                </c:pt>
                <c:pt idx="2">
                  <c:v>1.1899205479452054E-2</c:v>
                </c:pt>
                <c:pt idx="3">
                  <c:v>1.1899205479452054E-2</c:v>
                </c:pt>
                <c:pt idx="4">
                  <c:v>1.1899205479452054E-2</c:v>
                </c:pt>
                <c:pt idx="5">
                  <c:v>1.1899205479452054E-2</c:v>
                </c:pt>
                <c:pt idx="6">
                  <c:v>0.13252454794520549</c:v>
                </c:pt>
                <c:pt idx="7">
                  <c:v>0.132591397260274</c:v>
                </c:pt>
                <c:pt idx="8">
                  <c:v>0.10729909589041096</c:v>
                </c:pt>
                <c:pt idx="9">
                  <c:v>8.3660438356164393E-2</c:v>
                </c:pt>
                <c:pt idx="10">
                  <c:v>0.14459268493150684</c:v>
                </c:pt>
                <c:pt idx="11">
                  <c:v>0.16608780821917807</c:v>
                </c:pt>
                <c:pt idx="12">
                  <c:v>7.7103506849315079E-2</c:v>
                </c:pt>
                <c:pt idx="13">
                  <c:v>7.4651780821917806E-3</c:v>
                </c:pt>
                <c:pt idx="14">
                  <c:v>4.3765863013698635E-2</c:v>
                </c:pt>
                <c:pt idx="15">
                  <c:v>4.5257342465753421E-2</c:v>
                </c:pt>
                <c:pt idx="16">
                  <c:v>0.50348813698630146</c:v>
                </c:pt>
                <c:pt idx="17">
                  <c:v>1.9348573150684933</c:v>
                </c:pt>
                <c:pt idx="18">
                  <c:v>2.9649324109589021</c:v>
                </c:pt>
                <c:pt idx="19">
                  <c:v>4.9794013150684924</c:v>
                </c:pt>
                <c:pt idx="20">
                  <c:v>6.5356045205479418</c:v>
                </c:pt>
                <c:pt idx="21">
                  <c:v>9.7487413698630228</c:v>
                </c:pt>
                <c:pt idx="22">
                  <c:v>10.580573178082194</c:v>
                </c:pt>
                <c:pt idx="23">
                  <c:v>11.893804904109588</c:v>
                </c:pt>
                <c:pt idx="24">
                  <c:v>11.960061616438347</c:v>
                </c:pt>
                <c:pt idx="25">
                  <c:v>15.089497452054795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EE-4724-BD45-8EC7124F9F78}"/>
            </c:ext>
          </c:extLst>
        </c:ser>
        <c:ser>
          <c:idx val="4"/>
          <c:order val="5"/>
          <c:tx>
            <c:strRef>
              <c:f>USwLNG!$F$3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818181">
                <a:lumMod val="20000"/>
                <a:lumOff val="80000"/>
              </a:srgbClr>
            </a:solidFill>
            <a:ln>
              <a:solidFill>
                <a:schemeClr val="bg1">
                  <a:lumMod val="95000"/>
                </a:schemeClr>
              </a:solidFill>
            </a:ln>
            <a:effectLst/>
          </c:spPr>
          <c:invertIfNegative val="0"/>
          <c:val>
            <c:numRef>
              <c:f>USwLNG!$F$4:$F$29</c:f>
              <c:numCache>
                <c:formatCode>0.0</c:formatCode>
                <c:ptCount val="26"/>
                <c:pt idx="0">
                  <c:v>4.9476958904109622</c:v>
                </c:pt>
                <c:pt idx="1">
                  <c:v>4.8165808219178103</c:v>
                </c:pt>
                <c:pt idx="2">
                  <c:v>4.9176767123287632</c:v>
                </c:pt>
                <c:pt idx="3">
                  <c:v>4.7453342465753394</c:v>
                </c:pt>
                <c:pt idx="4">
                  <c:v>4.6153589041095984</c:v>
                </c:pt>
                <c:pt idx="5">
                  <c:v>4.7080164383561893</c:v>
                </c:pt>
                <c:pt idx="6">
                  <c:v>4.7943260273972612</c:v>
                </c:pt>
                <c:pt idx="7">
                  <c:v>5.1298821917808297</c:v>
                </c:pt>
                <c:pt idx="8">
                  <c:v>5.1880575342465747</c:v>
                </c:pt>
                <c:pt idx="9">
                  <c:v>5.404589041095889</c:v>
                </c:pt>
                <c:pt idx="10">
                  <c:v>5.447715068493153</c:v>
                </c:pt>
                <c:pt idx="11">
                  <c:v>5.5899890410958974</c:v>
                </c:pt>
                <c:pt idx="12">
                  <c:v>5.9096821917808171</c:v>
                </c:pt>
                <c:pt idx="13">
                  <c:v>6.4279178082191777</c:v>
                </c:pt>
                <c:pt idx="14">
                  <c:v>6.1577397260274012</c:v>
                </c:pt>
                <c:pt idx="15">
                  <c:v>6.2848301369863009</c:v>
                </c:pt>
                <c:pt idx="16">
                  <c:v>6.2303835616438334</c:v>
                </c:pt>
                <c:pt idx="17">
                  <c:v>6.4470876712328788</c:v>
                </c:pt>
                <c:pt idx="18">
                  <c:v>7.1813287671233041</c:v>
                </c:pt>
                <c:pt idx="19">
                  <c:v>7.9293150684931533</c:v>
                </c:pt>
                <c:pt idx="20">
                  <c:v>8.0020410958904193</c:v>
                </c:pt>
                <c:pt idx="21">
                  <c:v>8.3197643835616475</c:v>
                </c:pt>
                <c:pt idx="22">
                  <c:v>8.7573150684931562</c:v>
                </c:pt>
                <c:pt idx="23">
                  <c:v>8.8849698630137084</c:v>
                </c:pt>
                <c:pt idx="24">
                  <c:v>9.0213863013698585</c:v>
                </c:pt>
                <c:pt idx="25">
                  <c:v>9.2805013698630177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EE-4724-BD45-8EC7124F9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14387119"/>
        <c:axId val="336282287"/>
      </c:barChart>
      <c:lineChart>
        <c:grouping val="standard"/>
        <c:varyColors val="0"/>
        <c:ser>
          <c:idx val="3"/>
          <c:order val="3"/>
          <c:tx>
            <c:v>Total</c:v>
          </c:tx>
          <c:spPr>
            <a:ln w="444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USwLNG!$J$4:$J$29</c:f>
              <c:numCache>
                <c:formatCode>0.0</c:formatCode>
                <c:ptCount val="26"/>
                <c:pt idx="0">
                  <c:v>63.938258109589043</c:v>
                </c:pt>
                <c:pt idx="1">
                  <c:v>60.939636191780821</c:v>
                </c:pt>
                <c:pt idx="2">
                  <c:v>63.09962797260274</c:v>
                </c:pt>
                <c:pt idx="3">
                  <c:v>61.043411534246573</c:v>
                </c:pt>
                <c:pt idx="4">
                  <c:v>61.388737561643836</c:v>
                </c:pt>
                <c:pt idx="5">
                  <c:v>60.325417013698633</c:v>
                </c:pt>
                <c:pt idx="6">
                  <c:v>59.582034136986302</c:v>
                </c:pt>
                <c:pt idx="7">
                  <c:v>63.430654410958901</c:v>
                </c:pt>
                <c:pt idx="8">
                  <c:v>63.879923753424656</c:v>
                </c:pt>
                <c:pt idx="9">
                  <c:v>62.850997424657535</c:v>
                </c:pt>
                <c:pt idx="10">
                  <c:v>66.135817342465756</c:v>
                </c:pt>
                <c:pt idx="11">
                  <c:v>67.227526164383562</c:v>
                </c:pt>
                <c:pt idx="12">
                  <c:v>70.045561041095894</c:v>
                </c:pt>
                <c:pt idx="13">
                  <c:v>71.665193945205473</c:v>
                </c:pt>
                <c:pt idx="14">
                  <c:v>72.902327506849318</c:v>
                </c:pt>
                <c:pt idx="15">
                  <c:v>74.685964191780826</c:v>
                </c:pt>
                <c:pt idx="16">
                  <c:v>75.693131972602743</c:v>
                </c:pt>
                <c:pt idx="17">
                  <c:v>76.290197041095894</c:v>
                </c:pt>
                <c:pt idx="18">
                  <c:v>85.537343369863024</c:v>
                </c:pt>
                <c:pt idx="19">
                  <c:v>90.272664328767121</c:v>
                </c:pt>
                <c:pt idx="20">
                  <c:v>90.378248356164377</c:v>
                </c:pt>
                <c:pt idx="21">
                  <c:v>93.709582465753442</c:v>
                </c:pt>
                <c:pt idx="22">
                  <c:v>99.051570438356165</c:v>
                </c:pt>
                <c:pt idx="23">
                  <c:v>101.18680216438356</c:v>
                </c:pt>
                <c:pt idx="24">
                  <c:v>102.52417394520548</c:v>
                </c:pt>
                <c:pt idx="25">
                  <c:v>106.93247827397261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EE-4724-BD45-8EC7124F9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4387119"/>
        <c:axId val="336282287"/>
      </c:lineChart>
      <c:dateAx>
        <c:axId val="1114387119"/>
        <c:scaling>
          <c:orientation val="minMax"/>
        </c:scaling>
        <c:delete val="0"/>
        <c:axPos val="b"/>
        <c:numFmt formatCode="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82287"/>
        <c:crosses val="autoZero"/>
        <c:auto val="1"/>
        <c:lblOffset val="100"/>
        <c:baseTimeUnit val="years"/>
      </c:dateAx>
      <c:valAx>
        <c:axId val="33628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bcf/day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3871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Forecasted</a:t>
            </a:r>
            <a:r>
              <a:rPr lang="en-US" baseline="0"/>
              <a:t> LNG Export Volumes</a:t>
            </a:r>
          </a:p>
          <a:p>
            <a:pPr>
              <a:defRPr/>
            </a:pPr>
            <a:r>
              <a:rPr lang="en-US" baseline="0"/>
              <a:t>bcf/day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4016187469445752E-2"/>
          <c:y val="0.1554642624826412"/>
          <c:w val="0.8913370995965697"/>
          <c:h val="0.75287534070184425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'18_LNGExports (2)'!$M$4:$BA$4</c:f>
              <c:numCache>
                <c:formatCode>General</c:formatCod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numCache>
            </c:numRef>
          </c:cat>
          <c:val>
            <c:numRef>
              <c:f>'18_LNGExports (2)'!$M$5:$BA$5</c:f>
            </c:numRef>
          </c:val>
          <c:smooth val="0"/>
          <c:extLst>
            <c:ext xmlns:c16="http://schemas.microsoft.com/office/drawing/2014/chart" uri="{C3380CC4-5D6E-409C-BE32-E72D297353CC}">
              <c16:uniqueId val="{00000000-04DB-4DE9-AB17-A8C5A1DFF36D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'18_LNGExports (2)'!$M$4:$BA$4</c:f>
              <c:numCache>
                <c:formatCode>General</c:formatCod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numCache>
            </c:numRef>
          </c:cat>
          <c:val>
            <c:numRef>
              <c:f>'18_LNGExports (2)'!$M$6:$BA$6</c:f>
            </c:numRef>
          </c:val>
          <c:smooth val="0"/>
          <c:extLst>
            <c:ext xmlns:c16="http://schemas.microsoft.com/office/drawing/2014/chart" uri="{C3380CC4-5D6E-409C-BE32-E72D297353CC}">
              <c16:uniqueId val="{00000001-04DB-4DE9-AB17-A8C5A1DFF36D}"/>
            </c:ext>
          </c:extLst>
        </c:ser>
        <c:ser>
          <c:idx val="2"/>
          <c:order val="2"/>
          <c:spPr>
            <a:ln w="76200" cap="rnd">
              <a:solidFill>
                <a:srgbClr val="066E5F">
                  <a:lumMod val="5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'18_LNGExports (2)'!$M$4:$BA$4</c:f>
              <c:numCache>
                <c:formatCode>General</c:formatCode>
                <c:ptCount val="4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</c:numCache>
            </c:numRef>
          </c:cat>
          <c:val>
            <c:numRef>
              <c:f>'18_LNGExports (2)'!$M$7:$BA$7</c:f>
              <c:numCache>
                <c:formatCode>0.00</c:formatCode>
                <c:ptCount val="41"/>
                <c:pt idx="0">
                  <c:v>8.2465753424657534E-2</c:v>
                </c:pt>
                <c:pt idx="1">
                  <c:v>4.4923287671232874E-2</c:v>
                </c:pt>
                <c:pt idx="2">
                  <c:v>2.5594520547945202E-2</c:v>
                </c:pt>
                <c:pt idx="3">
                  <c:v>0</c:v>
                </c:pt>
                <c:pt idx="4">
                  <c:v>3.6468493150684934E-2</c:v>
                </c:pt>
                <c:pt idx="5">
                  <c:v>4.5254794520547946E-2</c:v>
                </c:pt>
                <c:pt idx="6">
                  <c:v>0.51768493150684936</c:v>
                </c:pt>
                <c:pt idx="7">
                  <c:v>1.937172602739726</c:v>
                </c:pt>
                <c:pt idx="8">
                  <c:v>2.9649342465753423</c:v>
                </c:pt>
                <c:pt idx="9">
                  <c:v>4.9804301369863015</c:v>
                </c:pt>
                <c:pt idx="10">
                  <c:v>6.5402794520547936</c:v>
                </c:pt>
                <c:pt idx="11">
                  <c:v>9.7487452054794517</c:v>
                </c:pt>
                <c:pt idx="12">
                  <c:v>10.580569863013698</c:v>
                </c:pt>
                <c:pt idx="13">
                  <c:v>10.550969863013698</c:v>
                </c:pt>
                <c:pt idx="14">
                  <c:v>11.964849315068493</c:v>
                </c:pt>
                <c:pt idx="15">
                  <c:v>14.863945205479453</c:v>
                </c:pt>
                <c:pt idx="16">
                  <c:v>17.8</c:v>
                </c:pt>
                <c:pt idx="17">
                  <c:v>18</c:v>
                </c:pt>
                <c:pt idx="18">
                  <c:v>20</c:v>
                </c:pt>
                <c:pt idx="19">
                  <c:v>21</c:v>
                </c:pt>
                <c:pt idx="20">
                  <c:v>22.652323287671233</c:v>
                </c:pt>
                <c:pt idx="21">
                  <c:v>24.127052054794522</c:v>
                </c:pt>
                <c:pt idx="22">
                  <c:v>25.988947945205481</c:v>
                </c:pt>
                <c:pt idx="23">
                  <c:v>26.632865753424657</c:v>
                </c:pt>
                <c:pt idx="24">
                  <c:v>27.180810958904111</c:v>
                </c:pt>
                <c:pt idx="25">
                  <c:v>27.728756164383558</c:v>
                </c:pt>
                <c:pt idx="26">
                  <c:v>28.345912328767124</c:v>
                </c:pt>
                <c:pt idx="27">
                  <c:v>28.550673972602741</c:v>
                </c:pt>
                <c:pt idx="28">
                  <c:v>28.550673972602741</c:v>
                </c:pt>
                <c:pt idx="29">
                  <c:v>28.824643835616435</c:v>
                </c:pt>
                <c:pt idx="30">
                  <c:v>29.441805479452054</c:v>
                </c:pt>
                <c:pt idx="31">
                  <c:v>29.920536986301371</c:v>
                </c:pt>
                <c:pt idx="32">
                  <c:v>30.468482191780819</c:v>
                </c:pt>
                <c:pt idx="33">
                  <c:v>31.016424657534248</c:v>
                </c:pt>
                <c:pt idx="34">
                  <c:v>31.633583561643835</c:v>
                </c:pt>
                <c:pt idx="35">
                  <c:v>32.112317808219174</c:v>
                </c:pt>
                <c:pt idx="36">
                  <c:v>32.660263013698632</c:v>
                </c:pt>
                <c:pt idx="37">
                  <c:v>33.208208219178083</c:v>
                </c:pt>
                <c:pt idx="38">
                  <c:v>33.551394520547944</c:v>
                </c:pt>
                <c:pt idx="39">
                  <c:v>33.482180821917808</c:v>
                </c:pt>
                <c:pt idx="40">
                  <c:v>33.482180821917808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DB-4DE9-AB17-A8C5A1DFF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3139584"/>
        <c:axId val="686995247"/>
      </c:lineChart>
      <c:catAx>
        <c:axId val="12313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6995247"/>
        <c:crosses val="autoZero"/>
        <c:auto val="1"/>
        <c:lblAlgn val="ctr"/>
        <c:lblOffset val="100"/>
        <c:noMultiLvlLbl val="0"/>
      </c:catAx>
      <c:valAx>
        <c:axId val="686995247"/>
        <c:scaling>
          <c:orientation val="minMax"/>
          <c:max val="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13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European NG Storage Levels (bcf)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1"/>
          <c:order val="1"/>
          <c:tx>
            <c:strRef>
              <c:f>'storagecurve-natural-gas-eu (2)'!$C$1</c:f>
              <c:strCache>
                <c:ptCount val="1"/>
                <c:pt idx="0">
                  <c:v>5-year range</c:v>
                </c:pt>
              </c:strCache>
            </c:strRef>
          </c:tx>
          <c:spPr>
            <a:noFill/>
            <a:ln>
              <a:noFill/>
            </a:ln>
            <a:effectLst/>
          </c:spPr>
          <c:cat>
            <c:strRef>
              <c:f>'storagecurve-natural-gas-eu (2)'!$A$2:$A$53</c:f>
              <c:strCache>
                <c:ptCount val="52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  <c:pt idx="29">
                  <c:v>W30</c:v>
                </c:pt>
                <c:pt idx="30">
                  <c:v>W31</c:v>
                </c:pt>
                <c:pt idx="31">
                  <c:v>W32</c:v>
                </c:pt>
                <c:pt idx="32">
                  <c:v>W33</c:v>
                </c:pt>
                <c:pt idx="33">
                  <c:v>W34</c:v>
                </c:pt>
                <c:pt idx="34">
                  <c:v>W35</c:v>
                </c:pt>
                <c:pt idx="35">
                  <c:v>W36</c:v>
                </c:pt>
                <c:pt idx="36">
                  <c:v>W37</c:v>
                </c:pt>
                <c:pt idx="37">
                  <c:v>W38</c:v>
                </c:pt>
                <c:pt idx="38">
                  <c:v>W39</c:v>
                </c:pt>
                <c:pt idx="39">
                  <c:v>W40</c:v>
                </c:pt>
                <c:pt idx="40">
                  <c:v>W41</c:v>
                </c:pt>
                <c:pt idx="41">
                  <c:v>W42</c:v>
                </c:pt>
                <c:pt idx="42">
                  <c:v>W43</c:v>
                </c:pt>
                <c:pt idx="43">
                  <c:v>W44</c:v>
                </c:pt>
                <c:pt idx="44">
                  <c:v>W45</c:v>
                </c:pt>
                <c:pt idx="45">
                  <c:v>W46</c:v>
                </c:pt>
                <c:pt idx="46">
                  <c:v>W47</c:v>
                </c:pt>
                <c:pt idx="47">
                  <c:v>W48</c:v>
                </c:pt>
                <c:pt idx="48">
                  <c:v>W49</c:v>
                </c:pt>
                <c:pt idx="49">
                  <c:v>W50</c:v>
                </c:pt>
                <c:pt idx="50">
                  <c:v>W51</c:v>
                </c:pt>
                <c:pt idx="51">
                  <c:v>W52</c:v>
                </c:pt>
              </c:strCache>
            </c:strRef>
          </c:cat>
          <c:val>
            <c:numRef>
              <c:f>'storagecurve-natural-gas-eu (2)'!$C$2:$C$54</c:f>
              <c:numCache>
                <c:formatCode>General</c:formatCode>
                <c:ptCount val="53"/>
                <c:pt idx="0">
                  <c:v>1952.2672415999998</c:v>
                </c:pt>
                <c:pt idx="1">
                  <c:v>1774.4535911999999</c:v>
                </c:pt>
                <c:pt idx="2">
                  <c:v>1605.4138988</c:v>
                </c:pt>
                <c:pt idx="3">
                  <c:v>1454.7167772</c:v>
                </c:pt>
                <c:pt idx="4">
                  <c:v>1353.9546167999999</c:v>
                </c:pt>
                <c:pt idx="5">
                  <c:v>1256.9149484</c:v>
                </c:pt>
                <c:pt idx="6">
                  <c:v>1185.2001676</c:v>
                </c:pt>
                <c:pt idx="7">
                  <c:v>1118.3788772</c:v>
                </c:pt>
                <c:pt idx="8">
                  <c:v>1042.6884339999999</c:v>
                </c:pt>
                <c:pt idx="9">
                  <c:v>999.58190839999986</c:v>
                </c:pt>
                <c:pt idx="10">
                  <c:v>981.48977840000009</c:v>
                </c:pt>
                <c:pt idx="11">
                  <c:v>1007.3837876</c:v>
                </c:pt>
                <c:pt idx="12">
                  <c:v>998.8694827999999</c:v>
                </c:pt>
                <c:pt idx="13">
                  <c:v>1024.8634635999999</c:v>
                </c:pt>
                <c:pt idx="14">
                  <c:v>1107.9767127999999</c:v>
                </c:pt>
                <c:pt idx="15">
                  <c:v>1140.0522424000001</c:v>
                </c:pt>
                <c:pt idx="16">
                  <c:v>1162.9894124</c:v>
                </c:pt>
                <c:pt idx="17">
                  <c:v>1200.3497887999999</c:v>
                </c:pt>
                <c:pt idx="18">
                  <c:v>1287.3121152000001</c:v>
                </c:pt>
                <c:pt idx="19">
                  <c:v>1356.4692608</c:v>
                </c:pt>
                <c:pt idx="20">
                  <c:v>1432.6691155999999</c:v>
                </c:pt>
                <c:pt idx="21">
                  <c:v>1535.3982940000001</c:v>
                </c:pt>
                <c:pt idx="22">
                  <c:v>1625.75829</c:v>
                </c:pt>
                <c:pt idx="23">
                  <c:v>1715.4263323999999</c:v>
                </c:pt>
                <c:pt idx="24">
                  <c:v>1789.5714807999998</c:v>
                </c:pt>
                <c:pt idx="25">
                  <c:v>1876.4751207999998</c:v>
                </c:pt>
                <c:pt idx="26">
                  <c:v>1960.9985496000002</c:v>
                </c:pt>
                <c:pt idx="27">
                  <c:v>2023.2549251999997</c:v>
                </c:pt>
                <c:pt idx="28">
                  <c:v>2096.6903775999999</c:v>
                </c:pt>
                <c:pt idx="29">
                  <c:v>2189.2978579999999</c:v>
                </c:pt>
                <c:pt idx="30">
                  <c:v>2281.5310420000001</c:v>
                </c:pt>
                <c:pt idx="31">
                  <c:v>2371.3574011999999</c:v>
                </c:pt>
                <c:pt idx="32">
                  <c:v>2460.5313859999997</c:v>
                </c:pt>
                <c:pt idx="33">
                  <c:v>2552.9808908</c:v>
                </c:pt>
                <c:pt idx="34">
                  <c:v>2630.2814567999999</c:v>
                </c:pt>
                <c:pt idx="35">
                  <c:v>2691.6531008000002</c:v>
                </c:pt>
                <c:pt idx="36">
                  <c:v>2742.8453839999997</c:v>
                </c:pt>
                <c:pt idx="37">
                  <c:v>2808.4414251999997</c:v>
                </c:pt>
                <c:pt idx="38">
                  <c:v>2875.5134975999999</c:v>
                </c:pt>
                <c:pt idx="39">
                  <c:v>2932.8579580000001</c:v>
                </c:pt>
                <c:pt idx="40">
                  <c:v>2938.2004675999997</c:v>
                </c:pt>
                <c:pt idx="41">
                  <c:v>2943.1195479999997</c:v>
                </c:pt>
                <c:pt idx="42">
                  <c:v>2937.9558271999999</c:v>
                </c:pt>
                <c:pt idx="43">
                  <c:v>2891.6829656</c:v>
                </c:pt>
                <c:pt idx="44">
                  <c:v>2823.7387859999999</c:v>
                </c:pt>
                <c:pt idx="45">
                  <c:v>2753.2908807999997</c:v>
                </c:pt>
                <c:pt idx="46">
                  <c:v>2626.0519415999997</c:v>
                </c:pt>
                <c:pt idx="47">
                  <c:v>2481.7925816000002</c:v>
                </c:pt>
                <c:pt idx="48">
                  <c:v>2329.8360908</c:v>
                </c:pt>
                <c:pt idx="49">
                  <c:v>2203.9793528</c:v>
                </c:pt>
                <c:pt idx="50">
                  <c:v>2059.4415736000001</c:v>
                </c:pt>
                <c:pt idx="51">
                  <c:v>2048.6115443999997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06-4703-A56B-EC98E051D1CF}"/>
            </c:ext>
          </c:extLst>
        </c:ser>
        <c:ser>
          <c:idx val="2"/>
          <c:order val="2"/>
          <c:tx>
            <c:strRef>
              <c:f>'storagecurve-natural-gas-eu (2)'!$E$1</c:f>
              <c:strCache>
                <c:ptCount val="1"/>
                <c:pt idx="0">
                  <c:v>5yr Range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noFill/>
            </a:ln>
            <a:effectLst/>
          </c:spPr>
          <c:cat>
            <c:strRef>
              <c:f>'storagecurve-natural-gas-eu (2)'!$A$2:$A$53</c:f>
              <c:strCache>
                <c:ptCount val="52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  <c:pt idx="29">
                  <c:v>W30</c:v>
                </c:pt>
                <c:pt idx="30">
                  <c:v>W31</c:v>
                </c:pt>
                <c:pt idx="31">
                  <c:v>W32</c:v>
                </c:pt>
                <c:pt idx="32">
                  <c:v>W33</c:v>
                </c:pt>
                <c:pt idx="33">
                  <c:v>W34</c:v>
                </c:pt>
                <c:pt idx="34">
                  <c:v>W35</c:v>
                </c:pt>
                <c:pt idx="35">
                  <c:v>W36</c:v>
                </c:pt>
                <c:pt idx="36">
                  <c:v>W37</c:v>
                </c:pt>
                <c:pt idx="37">
                  <c:v>W38</c:v>
                </c:pt>
                <c:pt idx="38">
                  <c:v>W39</c:v>
                </c:pt>
                <c:pt idx="39">
                  <c:v>W40</c:v>
                </c:pt>
                <c:pt idx="40">
                  <c:v>W41</c:v>
                </c:pt>
                <c:pt idx="41">
                  <c:v>W42</c:v>
                </c:pt>
                <c:pt idx="42">
                  <c:v>W43</c:v>
                </c:pt>
                <c:pt idx="43">
                  <c:v>W44</c:v>
                </c:pt>
                <c:pt idx="44">
                  <c:v>W45</c:v>
                </c:pt>
                <c:pt idx="45">
                  <c:v>W46</c:v>
                </c:pt>
                <c:pt idx="46">
                  <c:v>W47</c:v>
                </c:pt>
                <c:pt idx="47">
                  <c:v>W48</c:v>
                </c:pt>
                <c:pt idx="48">
                  <c:v>W49</c:v>
                </c:pt>
                <c:pt idx="49">
                  <c:v>W50</c:v>
                </c:pt>
                <c:pt idx="50">
                  <c:v>W51</c:v>
                </c:pt>
                <c:pt idx="51">
                  <c:v>W52</c:v>
                </c:pt>
              </c:strCache>
            </c:strRef>
          </c:cat>
          <c:val>
            <c:numRef>
              <c:f>'storagecurve-natural-gas-eu (2)'!$E$2:$E$53</c:f>
              <c:numCache>
                <c:formatCode>General</c:formatCode>
                <c:ptCount val="52"/>
                <c:pt idx="0">
                  <c:v>1324.1470436000002</c:v>
                </c:pt>
                <c:pt idx="1">
                  <c:v>1340.6358748</c:v>
                </c:pt>
                <c:pt idx="2">
                  <c:v>1368.60438</c:v>
                </c:pt>
                <c:pt idx="3">
                  <c:v>1344.5429560000002</c:v>
                </c:pt>
                <c:pt idx="4">
                  <c:v>1331.7766167999998</c:v>
                </c:pt>
                <c:pt idx="5">
                  <c:v>1342.5704787999998</c:v>
                </c:pt>
                <c:pt idx="6">
                  <c:v>1352.6532799999998</c:v>
                </c:pt>
                <c:pt idx="7">
                  <c:v>1362.4815460000002</c:v>
                </c:pt>
                <c:pt idx="8">
                  <c:v>1375.2499324</c:v>
                </c:pt>
                <c:pt idx="9">
                  <c:v>1359.4752328</c:v>
                </c:pt>
                <c:pt idx="10">
                  <c:v>1341.9894151999999</c:v>
                </c:pt>
                <c:pt idx="11">
                  <c:v>1296.7882628</c:v>
                </c:pt>
                <c:pt idx="12">
                  <c:v>1274.0199868</c:v>
                </c:pt>
                <c:pt idx="13">
                  <c:v>1295.7772872</c:v>
                </c:pt>
                <c:pt idx="14">
                  <c:v>1278.2665619999998</c:v>
                </c:pt>
                <c:pt idx="15">
                  <c:v>1260.3375255999999</c:v>
                </c:pt>
                <c:pt idx="16">
                  <c:v>1229.9755023999999</c:v>
                </c:pt>
                <c:pt idx="17">
                  <c:v>1254.9684024000003</c:v>
                </c:pt>
                <c:pt idx="18">
                  <c:v>1232.7958616000001</c:v>
                </c:pt>
                <c:pt idx="19">
                  <c:v>1239.2264580000001</c:v>
                </c:pt>
                <c:pt idx="20">
                  <c:v>1227.8716632000001</c:v>
                </c:pt>
                <c:pt idx="21">
                  <c:v>1189.6995720000002</c:v>
                </c:pt>
                <c:pt idx="22">
                  <c:v>1157.5083755999999</c:v>
                </c:pt>
                <c:pt idx="23">
                  <c:v>1143.0889224000002</c:v>
                </c:pt>
                <c:pt idx="24">
                  <c:v>1136.5027388000001</c:v>
                </c:pt>
                <c:pt idx="25">
                  <c:v>1122.0013975999998</c:v>
                </c:pt>
                <c:pt idx="26">
                  <c:v>1113.7105787999999</c:v>
                </c:pt>
                <c:pt idx="27">
                  <c:v>1127.5100716000004</c:v>
                </c:pt>
                <c:pt idx="28">
                  <c:v>1128.4995515999999</c:v>
                </c:pt>
                <c:pt idx="29">
                  <c:v>1114.9839372000004</c:v>
                </c:pt>
                <c:pt idx="30">
                  <c:v>1095.7177380000003</c:v>
                </c:pt>
                <c:pt idx="31">
                  <c:v>1090.3315548</c:v>
                </c:pt>
                <c:pt idx="32">
                  <c:v>1081.081964</c:v>
                </c:pt>
                <c:pt idx="33">
                  <c:v>1035.7085055999996</c:v>
                </c:pt>
                <c:pt idx="34">
                  <c:v>990.44593720000034</c:v>
                </c:pt>
                <c:pt idx="35">
                  <c:v>952.4860723999999</c:v>
                </c:pt>
                <c:pt idx="36">
                  <c:v>914.70670240000027</c:v>
                </c:pt>
                <c:pt idx="37">
                  <c:v>881.81126920000054</c:v>
                </c:pt>
                <c:pt idx="38">
                  <c:v>847.86357519999956</c:v>
                </c:pt>
                <c:pt idx="39">
                  <c:v>831.16865919999987</c:v>
                </c:pt>
                <c:pt idx="40">
                  <c:v>870.23640040000032</c:v>
                </c:pt>
                <c:pt idx="41">
                  <c:v>886.83236840000006</c:v>
                </c:pt>
                <c:pt idx="42">
                  <c:v>916.15782599999989</c:v>
                </c:pt>
                <c:pt idx="43">
                  <c:v>983.12071440000045</c:v>
                </c:pt>
                <c:pt idx="44">
                  <c:v>1046.4662004000002</c:v>
                </c:pt>
                <c:pt idx="45">
                  <c:v>1096.8494983999997</c:v>
                </c:pt>
                <c:pt idx="46">
                  <c:v>1162.9761056000002</c:v>
                </c:pt>
                <c:pt idx="47">
                  <c:v>1169.6881919999996</c:v>
                </c:pt>
                <c:pt idx="48">
                  <c:v>1198.4656823999999</c:v>
                </c:pt>
                <c:pt idx="49">
                  <c:v>1244.4311227999999</c:v>
                </c:pt>
                <c:pt idx="50">
                  <c:v>1325.0676011999999</c:v>
                </c:pt>
                <c:pt idx="51">
                  <c:v>1310.8873292000001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06-4703-A56B-EC98E051D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7771247"/>
        <c:axId val="830175823"/>
      </c:areaChart>
      <c:lineChart>
        <c:grouping val="standard"/>
        <c:varyColors val="0"/>
        <c:ser>
          <c:idx val="0"/>
          <c:order val="0"/>
          <c:tx>
            <c:strRef>
              <c:f>'storagecurve-natural-gas-eu (2)'!$B$1</c:f>
              <c:strCache>
                <c:ptCount val="1"/>
                <c:pt idx="0">
                  <c:v>Current year</c:v>
                </c:pt>
              </c:strCache>
            </c:strRef>
          </c:tx>
          <c:spPr>
            <a:ln w="41275" cap="rnd">
              <a:solidFill>
                <a:schemeClr val="accent1"/>
              </a:solidFill>
              <a:round/>
              <a:tailEnd type="oval"/>
            </a:ln>
            <a:effectLst/>
          </c:spPr>
          <c:marker>
            <c:symbol val="none"/>
          </c:marker>
          <c:cat>
            <c:strRef>
              <c:f>'storagecurve-natural-gas-eu (2)'!$A$2:$A$53</c:f>
              <c:strCache>
                <c:ptCount val="52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  <c:pt idx="29">
                  <c:v>W30</c:v>
                </c:pt>
                <c:pt idx="30">
                  <c:v>W31</c:v>
                </c:pt>
                <c:pt idx="31">
                  <c:v>W32</c:v>
                </c:pt>
                <c:pt idx="32">
                  <c:v>W33</c:v>
                </c:pt>
                <c:pt idx="33">
                  <c:v>W34</c:v>
                </c:pt>
                <c:pt idx="34">
                  <c:v>W35</c:v>
                </c:pt>
                <c:pt idx="35">
                  <c:v>W36</c:v>
                </c:pt>
                <c:pt idx="36">
                  <c:v>W37</c:v>
                </c:pt>
                <c:pt idx="37">
                  <c:v>W38</c:v>
                </c:pt>
                <c:pt idx="38">
                  <c:v>W39</c:v>
                </c:pt>
                <c:pt idx="39">
                  <c:v>W40</c:v>
                </c:pt>
                <c:pt idx="40">
                  <c:v>W41</c:v>
                </c:pt>
                <c:pt idx="41">
                  <c:v>W42</c:v>
                </c:pt>
                <c:pt idx="42">
                  <c:v>W43</c:v>
                </c:pt>
                <c:pt idx="43">
                  <c:v>W44</c:v>
                </c:pt>
                <c:pt idx="44">
                  <c:v>W45</c:v>
                </c:pt>
                <c:pt idx="45">
                  <c:v>W46</c:v>
                </c:pt>
                <c:pt idx="46">
                  <c:v>W47</c:v>
                </c:pt>
                <c:pt idx="47">
                  <c:v>W48</c:v>
                </c:pt>
                <c:pt idx="48">
                  <c:v>W49</c:v>
                </c:pt>
                <c:pt idx="49">
                  <c:v>W50</c:v>
                </c:pt>
                <c:pt idx="50">
                  <c:v>W51</c:v>
                </c:pt>
                <c:pt idx="51">
                  <c:v>W52</c:v>
                </c:pt>
              </c:strCache>
            </c:strRef>
          </c:cat>
          <c:val>
            <c:numRef>
              <c:f>'storagecurve-natural-gas-eu (2)'!$B$2:$B$54</c:f>
              <c:numCache>
                <c:formatCode>General</c:formatCode>
                <c:ptCount val="53"/>
                <c:pt idx="0">
                  <c:v>2328.7213904</c:v>
                </c:pt>
                <c:pt idx="1">
                  <c:v>2103.8538715999998</c:v>
                </c:pt>
                <c:pt idx="2">
                  <c:v>1941.9473063999999</c:v>
                </c:pt>
                <c:pt idx="3">
                  <c:v>1750.9725484000001</c:v>
                </c:pt>
                <c:pt idx="4">
                  <c:v>1579.9658380000001</c:v>
                </c:pt>
                <c:pt idx="5">
                  <c:v>1429.6952163999999</c:v>
                </c:pt>
                <c:pt idx="6">
                  <c:v>1307.4047008</c:v>
                </c:pt>
                <c:pt idx="7">
                  <c:v>1200.2460639999999</c:v>
                </c:pt>
                <c:pt idx="8">
                  <c:v>1168.5939635999998</c:v>
                </c:pt>
                <c:pt idx="9">
                  <c:v>1146.1269671999999</c:v>
                </c:pt>
                <c:pt idx="10">
                  <c:v>1132.2029364</c:v>
                </c:pt>
                <c:pt idx="11">
                  <c:v>1110.2569523999998</c:v>
                </c:pt>
                <c:pt idx="12">
                  <c:v>1095.617084</c:v>
                </c:pt>
                <c:pt idx="13">
                  <c:v>1096.3022136</c:v>
                </c:pt>
                <c:pt idx="14">
                  <c:v>1139.5370304</c:v>
                </c:pt>
                <c:pt idx="15">
                  <c:v>1177.2904692</c:v>
                </c:pt>
                <c:pt idx="16">
                  <c:v>1227.0022856000001</c:v>
                </c:pt>
                <c:pt idx="17">
                  <c:v>1304.8074863999998</c:v>
                </c:pt>
                <c:pt idx="18">
                  <c:v>1365.1043503999999</c:v>
                </c:pt>
                <c:pt idx="19">
                  <c:v>1411.8497739999998</c:v>
                </c:pt>
                <c:pt idx="20">
                  <c:v>1475.8087376000001</c:v>
                </c:pt>
                <c:pt idx="21">
                  <c:v>1562.5370008</c:v>
                </c:pt>
                <c:pt idx="22">
                  <c:v>1640.0108963999999</c:v>
                </c:pt>
                <c:pt idx="23">
                  <c:v>1724.8704072</c:v>
                </c:pt>
                <c:pt idx="24">
                  <c:v>1802.3303136</c:v>
                </c:pt>
                <c:pt idx="25">
                  <c:v>1875.8657376000001</c:v>
                </c:pt>
                <c:pt idx="26">
                  <c:v>1942.8610399999998</c:v>
                </c:pt>
                <c:pt idx="27">
                  <c:v>2014.9463640000001</c:v>
                </c:pt>
                <c:pt idx="28">
                  <c:v>2082.26683</c:v>
                </c:pt>
                <c:pt idx="29">
                  <c:v>2146.6454696000001</c:v>
                </c:pt>
                <c:pt idx="30">
                  <c:v>2213.8625520000001</c:v>
                </c:pt>
                <c:pt idx="31">
                  <c:v>2279.1566312</c:v>
                </c:pt>
                <c:pt idx="32">
                  <c:v>2357.2798303999998</c:v>
                </c:pt>
                <c:pt idx="33">
                  <c:v>2429.0638748000001</c:v>
                </c:pt>
                <c:pt idx="34">
                  <c:v>2510.5765547999999</c:v>
                </c:pt>
                <c:pt idx="35">
                  <c:v>2583.4411795999999</c:v>
                </c:pt>
                <c:pt idx="36">
                  <c:v>2637.1272936</c:v>
                </c:pt>
                <c:pt idx="37">
                  <c:v>2700.4632259999998</c:v>
                </c:pt>
                <c:pt idx="38">
                  <c:v>2747.5641799999999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06-4703-A56B-EC98E051D1CF}"/>
            </c:ext>
          </c:extLst>
        </c:ser>
        <c:ser>
          <c:idx val="3"/>
          <c:order val="3"/>
          <c:tx>
            <c:strRef>
              <c:f>'storagecurve-natural-gas-eu (2)'!$F$1</c:f>
              <c:strCache>
                <c:ptCount val="1"/>
                <c:pt idx="0">
                  <c:v>5-year average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'storagecurve-natural-gas-eu (2)'!$A$2:$A$53</c:f>
              <c:strCache>
                <c:ptCount val="52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  <c:pt idx="29">
                  <c:v>W30</c:v>
                </c:pt>
                <c:pt idx="30">
                  <c:v>W31</c:v>
                </c:pt>
                <c:pt idx="31">
                  <c:v>W32</c:v>
                </c:pt>
                <c:pt idx="32">
                  <c:v>W33</c:v>
                </c:pt>
                <c:pt idx="33">
                  <c:v>W34</c:v>
                </c:pt>
                <c:pt idx="34">
                  <c:v>W35</c:v>
                </c:pt>
                <c:pt idx="35">
                  <c:v>W36</c:v>
                </c:pt>
                <c:pt idx="36">
                  <c:v>W37</c:v>
                </c:pt>
                <c:pt idx="37">
                  <c:v>W38</c:v>
                </c:pt>
                <c:pt idx="38">
                  <c:v>W39</c:v>
                </c:pt>
                <c:pt idx="39">
                  <c:v>W40</c:v>
                </c:pt>
                <c:pt idx="40">
                  <c:v>W41</c:v>
                </c:pt>
                <c:pt idx="41">
                  <c:v>W42</c:v>
                </c:pt>
                <c:pt idx="42">
                  <c:v>W43</c:v>
                </c:pt>
                <c:pt idx="43">
                  <c:v>W44</c:v>
                </c:pt>
                <c:pt idx="44">
                  <c:v>W45</c:v>
                </c:pt>
                <c:pt idx="45">
                  <c:v>W46</c:v>
                </c:pt>
                <c:pt idx="46">
                  <c:v>W47</c:v>
                </c:pt>
                <c:pt idx="47">
                  <c:v>W48</c:v>
                </c:pt>
                <c:pt idx="48">
                  <c:v>W49</c:v>
                </c:pt>
                <c:pt idx="49">
                  <c:v>W50</c:v>
                </c:pt>
                <c:pt idx="50">
                  <c:v>W51</c:v>
                </c:pt>
                <c:pt idx="51">
                  <c:v>W52</c:v>
                </c:pt>
              </c:strCache>
            </c:strRef>
          </c:cat>
          <c:val>
            <c:numRef>
              <c:f>'storagecurve-natural-gas-eu (2)'!$F$2:$F$54</c:f>
              <c:numCache>
                <c:formatCode>General</c:formatCode>
                <c:ptCount val="53"/>
                <c:pt idx="0">
                  <c:v>2738.1125987999999</c:v>
                </c:pt>
                <c:pt idx="1">
                  <c:v>2572.2634675999998</c:v>
                </c:pt>
                <c:pt idx="2">
                  <c:v>2395.0735308000003</c:v>
                </c:pt>
                <c:pt idx="3">
                  <c:v>2237.5991536000001</c:v>
                </c:pt>
                <c:pt idx="4">
                  <c:v>2121.5747759999999</c:v>
                </c:pt>
                <c:pt idx="5">
                  <c:v>1977.2393284000002</c:v>
                </c:pt>
                <c:pt idx="6">
                  <c:v>1875.2734144000001</c:v>
                </c:pt>
                <c:pt idx="7">
                  <c:v>1795.4500156000001</c:v>
                </c:pt>
                <c:pt idx="8">
                  <c:v>1703.9964735999999</c:v>
                </c:pt>
                <c:pt idx="9">
                  <c:v>1640.3964523999998</c:v>
                </c:pt>
                <c:pt idx="10">
                  <c:v>1595.3734064</c:v>
                </c:pt>
                <c:pt idx="11">
                  <c:v>1586.1183564</c:v>
                </c:pt>
                <c:pt idx="12">
                  <c:v>1585.6724079999999</c:v>
                </c:pt>
                <c:pt idx="13">
                  <c:v>1599.765674</c:v>
                </c:pt>
                <c:pt idx="14">
                  <c:v>1631.8087896</c:v>
                </c:pt>
                <c:pt idx="15">
                  <c:v>1679.6279695999999</c:v>
                </c:pt>
                <c:pt idx="16">
                  <c:v>1724.3398411999999</c:v>
                </c:pt>
                <c:pt idx="17">
                  <c:v>1802.1218403999999</c:v>
                </c:pt>
                <c:pt idx="18">
                  <c:v>1886.5405208</c:v>
                </c:pt>
                <c:pt idx="19">
                  <c:v>1971.9493636</c:v>
                </c:pt>
                <c:pt idx="20">
                  <c:v>2053.1269852</c:v>
                </c:pt>
                <c:pt idx="21">
                  <c:v>2143.9568135999998</c:v>
                </c:pt>
                <c:pt idx="22">
                  <c:v>2227.6651155999998</c:v>
                </c:pt>
                <c:pt idx="23">
                  <c:v>2311.7927523999997</c:v>
                </c:pt>
                <c:pt idx="24">
                  <c:v>2394.7985236</c:v>
                </c:pt>
                <c:pt idx="25">
                  <c:v>2478.5986084000001</c:v>
                </c:pt>
                <c:pt idx="26">
                  <c:v>2562.5147011999998</c:v>
                </c:pt>
                <c:pt idx="27">
                  <c:v>2639.7975247999998</c:v>
                </c:pt>
                <c:pt idx="28">
                  <c:v>2716.5265807999999</c:v>
                </c:pt>
                <c:pt idx="29">
                  <c:v>2800.5774475999997</c:v>
                </c:pt>
                <c:pt idx="30">
                  <c:v>2884.9415359999998</c:v>
                </c:pt>
                <c:pt idx="31">
                  <c:v>2973.3222307999999</c:v>
                </c:pt>
                <c:pt idx="32">
                  <c:v>3058.9607011999997</c:v>
                </c:pt>
                <c:pt idx="33">
                  <c:v>3136.2380656</c:v>
                </c:pt>
                <c:pt idx="34">
                  <c:v>3196.8133487999999</c:v>
                </c:pt>
                <c:pt idx="35">
                  <c:v>3249.4731331999997</c:v>
                </c:pt>
                <c:pt idx="36">
                  <c:v>3290.1312075999999</c:v>
                </c:pt>
                <c:pt idx="37">
                  <c:v>3336.4241999999999</c:v>
                </c:pt>
                <c:pt idx="38">
                  <c:v>3377.8765880000001</c:v>
                </c:pt>
                <c:pt idx="39">
                  <c:v>3417.7215828000003</c:v>
                </c:pt>
                <c:pt idx="40">
                  <c:v>3444.3635024</c:v>
                </c:pt>
                <c:pt idx="41">
                  <c:v>3458.3731743999997</c:v>
                </c:pt>
                <c:pt idx="42">
                  <c:v>3471.5520243999999</c:v>
                </c:pt>
                <c:pt idx="43">
                  <c:v>3471.4629712000001</c:v>
                </c:pt>
                <c:pt idx="44">
                  <c:v>3443.1300643999998</c:v>
                </c:pt>
                <c:pt idx="45">
                  <c:v>3395.1689452000001</c:v>
                </c:pt>
                <c:pt idx="46">
                  <c:v>3300.0399968000002</c:v>
                </c:pt>
                <c:pt idx="47">
                  <c:v>3176.4239192</c:v>
                </c:pt>
                <c:pt idx="48">
                  <c:v>3048.3510872000002</c:v>
                </c:pt>
                <c:pt idx="49">
                  <c:v>2924.7582112</c:v>
                </c:pt>
                <c:pt idx="50">
                  <c:v>2837.8583244000001</c:v>
                </c:pt>
                <c:pt idx="51">
                  <c:v>2788.8084359999998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06-4703-A56B-EC98E051D1CF}"/>
            </c:ext>
          </c:extLst>
        </c:ser>
        <c:ser>
          <c:idx val="4"/>
          <c:order val="4"/>
          <c:tx>
            <c:strRef>
              <c:f>'storagecurve-natural-gas-eu (2)'!$G$1</c:f>
              <c:strCache>
                <c:ptCount val="1"/>
                <c:pt idx="0">
                  <c:v>Last year</c:v>
                </c:pt>
              </c:strCache>
            </c:strRef>
          </c:tx>
          <c:spPr>
            <a:ln w="28575" cap="rnd">
              <a:solidFill>
                <a:schemeClr val="accent5"/>
              </a:solidFill>
              <a:prstDash val="sysDash"/>
              <a:round/>
              <a:tailEnd type="none"/>
            </a:ln>
            <a:effectLst/>
          </c:spPr>
          <c:marker>
            <c:symbol val="none"/>
          </c:marker>
          <c:cat>
            <c:strRef>
              <c:f>'storagecurve-natural-gas-eu (2)'!$A$2:$A$53</c:f>
              <c:strCache>
                <c:ptCount val="52"/>
                <c:pt idx="0">
                  <c:v>W01</c:v>
                </c:pt>
                <c:pt idx="1">
                  <c:v>W02</c:v>
                </c:pt>
                <c:pt idx="2">
                  <c:v>W03</c:v>
                </c:pt>
                <c:pt idx="3">
                  <c:v>W04</c:v>
                </c:pt>
                <c:pt idx="4">
                  <c:v>W05</c:v>
                </c:pt>
                <c:pt idx="5">
                  <c:v>W06</c:v>
                </c:pt>
                <c:pt idx="6">
                  <c:v>W07</c:v>
                </c:pt>
                <c:pt idx="7">
                  <c:v>W08</c:v>
                </c:pt>
                <c:pt idx="8">
                  <c:v>W09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  <c:pt idx="13">
                  <c:v>W14</c:v>
                </c:pt>
                <c:pt idx="14">
                  <c:v>W15</c:v>
                </c:pt>
                <c:pt idx="15">
                  <c:v>W16</c:v>
                </c:pt>
                <c:pt idx="16">
                  <c:v>W17</c:v>
                </c:pt>
                <c:pt idx="17">
                  <c:v>W18</c:v>
                </c:pt>
                <c:pt idx="18">
                  <c:v>W19</c:v>
                </c:pt>
                <c:pt idx="19">
                  <c:v>W20</c:v>
                </c:pt>
                <c:pt idx="20">
                  <c:v>W21</c:v>
                </c:pt>
                <c:pt idx="21">
                  <c:v>W22</c:v>
                </c:pt>
                <c:pt idx="22">
                  <c:v>W23</c:v>
                </c:pt>
                <c:pt idx="23">
                  <c:v>W24</c:v>
                </c:pt>
                <c:pt idx="24">
                  <c:v>W25</c:v>
                </c:pt>
                <c:pt idx="25">
                  <c:v>W26</c:v>
                </c:pt>
                <c:pt idx="26">
                  <c:v>W27</c:v>
                </c:pt>
                <c:pt idx="27">
                  <c:v>W28</c:v>
                </c:pt>
                <c:pt idx="28">
                  <c:v>W29</c:v>
                </c:pt>
                <c:pt idx="29">
                  <c:v>W30</c:v>
                </c:pt>
                <c:pt idx="30">
                  <c:v>W31</c:v>
                </c:pt>
                <c:pt idx="31">
                  <c:v>W32</c:v>
                </c:pt>
                <c:pt idx="32">
                  <c:v>W33</c:v>
                </c:pt>
                <c:pt idx="33">
                  <c:v>W34</c:v>
                </c:pt>
                <c:pt idx="34">
                  <c:v>W35</c:v>
                </c:pt>
                <c:pt idx="35">
                  <c:v>W36</c:v>
                </c:pt>
                <c:pt idx="36">
                  <c:v>W37</c:v>
                </c:pt>
                <c:pt idx="37">
                  <c:v>W38</c:v>
                </c:pt>
                <c:pt idx="38">
                  <c:v>W39</c:v>
                </c:pt>
                <c:pt idx="39">
                  <c:v>W40</c:v>
                </c:pt>
                <c:pt idx="40">
                  <c:v>W41</c:v>
                </c:pt>
                <c:pt idx="41">
                  <c:v>W42</c:v>
                </c:pt>
                <c:pt idx="42">
                  <c:v>W43</c:v>
                </c:pt>
                <c:pt idx="43">
                  <c:v>W44</c:v>
                </c:pt>
                <c:pt idx="44">
                  <c:v>W45</c:v>
                </c:pt>
                <c:pt idx="45">
                  <c:v>W46</c:v>
                </c:pt>
                <c:pt idx="46">
                  <c:v>W47</c:v>
                </c:pt>
                <c:pt idx="47">
                  <c:v>W48</c:v>
                </c:pt>
                <c:pt idx="48">
                  <c:v>W49</c:v>
                </c:pt>
                <c:pt idx="49">
                  <c:v>W50</c:v>
                </c:pt>
                <c:pt idx="50">
                  <c:v>W51</c:v>
                </c:pt>
                <c:pt idx="51">
                  <c:v>W52</c:v>
                </c:pt>
              </c:strCache>
            </c:strRef>
          </c:cat>
          <c:val>
            <c:numRef>
              <c:f>'storagecurve-natural-gas-eu (2)'!$G$2:$G$54</c:f>
              <c:numCache>
                <c:formatCode>General</c:formatCode>
                <c:ptCount val="53"/>
                <c:pt idx="0">
                  <c:v>2730.1622975999999</c:v>
                </c:pt>
                <c:pt idx="1">
                  <c:v>2575.5649188000002</c:v>
                </c:pt>
                <c:pt idx="2">
                  <c:v>2357.7598988</c:v>
                </c:pt>
                <c:pt idx="3">
                  <c:v>2185.6125568000002</c:v>
                </c:pt>
                <c:pt idx="4">
                  <c:v>2061.4276987999997</c:v>
                </c:pt>
                <c:pt idx="5">
                  <c:v>1898.0935528</c:v>
                </c:pt>
                <c:pt idx="6">
                  <c:v>1725.598528</c:v>
                </c:pt>
                <c:pt idx="7">
                  <c:v>1589.365898</c:v>
                </c:pt>
                <c:pt idx="8">
                  <c:v>1485.7352691999999</c:v>
                </c:pt>
                <c:pt idx="9">
                  <c:v>1434.3959288000001</c:v>
                </c:pt>
                <c:pt idx="10">
                  <c:v>1362.8524304</c:v>
                </c:pt>
                <c:pt idx="11">
                  <c:v>1327.2898367999999</c:v>
                </c:pt>
                <c:pt idx="12">
                  <c:v>1319.5319724000001</c:v>
                </c:pt>
                <c:pt idx="13">
                  <c:v>1349.9161736000001</c:v>
                </c:pt>
                <c:pt idx="14">
                  <c:v>1373.2583479999998</c:v>
                </c:pt>
                <c:pt idx="15">
                  <c:v>1427.7844963999999</c:v>
                </c:pt>
                <c:pt idx="16">
                  <c:v>1491.3722344</c:v>
                </c:pt>
                <c:pt idx="17">
                  <c:v>1586.8389708</c:v>
                </c:pt>
                <c:pt idx="18">
                  <c:v>1653.1354956</c:v>
                </c:pt>
                <c:pt idx="19">
                  <c:v>1726.6562479999998</c:v>
                </c:pt>
                <c:pt idx="20">
                  <c:v>1789.1913839999997</c:v>
                </c:pt>
                <c:pt idx="21">
                  <c:v>1891.2603403999999</c:v>
                </c:pt>
                <c:pt idx="22">
                  <c:v>1989.0380244</c:v>
                </c:pt>
                <c:pt idx="23">
                  <c:v>2080.8935000000001</c:v>
                </c:pt>
                <c:pt idx="24">
                  <c:v>2175.9214532000001</c:v>
                </c:pt>
                <c:pt idx="25">
                  <c:v>2267.0798571999999</c:v>
                </c:pt>
                <c:pt idx="26">
                  <c:v>2346.8432048</c:v>
                </c:pt>
                <c:pt idx="27">
                  <c:v>2438.2656975999998</c:v>
                </c:pt>
                <c:pt idx="28">
                  <c:v>2517.8260311999998</c:v>
                </c:pt>
                <c:pt idx="29">
                  <c:v>2603.3372340000001</c:v>
                </c:pt>
                <c:pt idx="30">
                  <c:v>2695.9767871999998</c:v>
                </c:pt>
                <c:pt idx="31">
                  <c:v>2789.434538</c:v>
                </c:pt>
                <c:pt idx="32">
                  <c:v>2867.7003588000002</c:v>
                </c:pt>
                <c:pt idx="33">
                  <c:v>2946.7263732000001</c:v>
                </c:pt>
                <c:pt idx="34">
                  <c:v>3010.7934971999998</c:v>
                </c:pt>
                <c:pt idx="35">
                  <c:v>3084.9110083999999</c:v>
                </c:pt>
                <c:pt idx="36">
                  <c:v>3130.5956411999996</c:v>
                </c:pt>
                <c:pt idx="37">
                  <c:v>3179.3176364000001</c:v>
                </c:pt>
                <c:pt idx="38">
                  <c:v>3207.4188684000001</c:v>
                </c:pt>
                <c:pt idx="39">
                  <c:v>3226.9474504</c:v>
                </c:pt>
                <c:pt idx="40">
                  <c:v>3237.5154379999999</c:v>
                </c:pt>
                <c:pt idx="41">
                  <c:v>3225.8289967999999</c:v>
                </c:pt>
                <c:pt idx="42">
                  <c:v>3228.6053411999997</c:v>
                </c:pt>
                <c:pt idx="43">
                  <c:v>3230.1786143999998</c:v>
                </c:pt>
                <c:pt idx="44">
                  <c:v>3216.5022948000001</c:v>
                </c:pt>
                <c:pt idx="45">
                  <c:v>3190.8403015999997</c:v>
                </c:pt>
                <c:pt idx="46">
                  <c:v>3063.6917804</c:v>
                </c:pt>
                <c:pt idx="47">
                  <c:v>2930.4480623999998</c:v>
                </c:pt>
                <c:pt idx="48">
                  <c:v>2808.3919511999998</c:v>
                </c:pt>
                <c:pt idx="49">
                  <c:v>2718.3427883999998</c:v>
                </c:pt>
                <c:pt idx="50">
                  <c:v>2607.6401071999999</c:v>
                </c:pt>
                <c:pt idx="51">
                  <c:v>2483.3068272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06-4703-A56B-EC98E051D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7771247"/>
        <c:axId val="830175823"/>
      </c:lineChart>
      <c:catAx>
        <c:axId val="767771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175823"/>
        <c:crosses val="autoZero"/>
        <c:auto val="1"/>
        <c:lblAlgn val="ctr"/>
        <c:lblOffset val="100"/>
        <c:noMultiLvlLbl val="0"/>
      </c:catAx>
      <c:valAx>
        <c:axId val="830175823"/>
        <c:scaling>
          <c:orientation val="minMax"/>
          <c:max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bevel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771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LNG vs U.S. natural gas prices</a:t>
            </a:r>
          </a:p>
        </c:rich>
      </c:tx>
      <c:layout>
        <c:manualLayout>
          <c:xMode val="edge"/>
          <c:yMode val="edge"/>
          <c:x val="0.34500344090054297"/>
          <c:y val="3.18506064554012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Sheet4!$J$1</c:f>
              <c:strCache>
                <c:ptCount val="1"/>
                <c:pt idx="0">
                  <c:v>LNG-HH Spread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Sheet4!$G$2:$G$145</c:f>
              <c:numCache>
                <c:formatCode>[$-409]mmm\-yy;@</c:formatCode>
                <c:ptCount val="14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  <c:pt idx="61">
                  <c:v>45689</c:v>
                </c:pt>
                <c:pt idx="62">
                  <c:v>45717</c:v>
                </c:pt>
                <c:pt idx="63">
                  <c:v>45748</c:v>
                </c:pt>
                <c:pt idx="64">
                  <c:v>45778</c:v>
                </c:pt>
                <c:pt idx="65">
                  <c:v>45809</c:v>
                </c:pt>
                <c:pt idx="66">
                  <c:v>45839</c:v>
                </c:pt>
                <c:pt idx="67">
                  <c:v>45870</c:v>
                </c:pt>
                <c:pt idx="68">
                  <c:v>45901</c:v>
                </c:pt>
                <c:pt idx="69">
                  <c:v>45931</c:v>
                </c:pt>
                <c:pt idx="70">
                  <c:v>45962</c:v>
                </c:pt>
                <c:pt idx="71">
                  <c:v>45992</c:v>
                </c:pt>
                <c:pt idx="72">
                  <c:v>46023</c:v>
                </c:pt>
                <c:pt idx="73">
                  <c:v>46054</c:v>
                </c:pt>
                <c:pt idx="74">
                  <c:v>46082</c:v>
                </c:pt>
                <c:pt idx="75">
                  <c:v>46113</c:v>
                </c:pt>
                <c:pt idx="76">
                  <c:v>46143</c:v>
                </c:pt>
                <c:pt idx="77">
                  <c:v>46174</c:v>
                </c:pt>
                <c:pt idx="78">
                  <c:v>46204</c:v>
                </c:pt>
                <c:pt idx="79">
                  <c:v>46235</c:v>
                </c:pt>
                <c:pt idx="80">
                  <c:v>46266</c:v>
                </c:pt>
                <c:pt idx="81">
                  <c:v>46296</c:v>
                </c:pt>
                <c:pt idx="82">
                  <c:v>46327</c:v>
                </c:pt>
                <c:pt idx="83">
                  <c:v>46357</c:v>
                </c:pt>
                <c:pt idx="84">
                  <c:v>46388</c:v>
                </c:pt>
                <c:pt idx="85">
                  <c:v>46419</c:v>
                </c:pt>
                <c:pt idx="86">
                  <c:v>46447</c:v>
                </c:pt>
                <c:pt idx="87">
                  <c:v>46478</c:v>
                </c:pt>
                <c:pt idx="88">
                  <c:v>46508</c:v>
                </c:pt>
                <c:pt idx="89">
                  <c:v>46539</c:v>
                </c:pt>
                <c:pt idx="90">
                  <c:v>46569</c:v>
                </c:pt>
                <c:pt idx="91">
                  <c:v>46600</c:v>
                </c:pt>
                <c:pt idx="92">
                  <c:v>46631</c:v>
                </c:pt>
                <c:pt idx="93">
                  <c:v>46661</c:v>
                </c:pt>
                <c:pt idx="94">
                  <c:v>46692</c:v>
                </c:pt>
                <c:pt idx="95">
                  <c:v>46722</c:v>
                </c:pt>
                <c:pt idx="96">
                  <c:v>46753</c:v>
                </c:pt>
                <c:pt idx="97">
                  <c:v>46784</c:v>
                </c:pt>
                <c:pt idx="98">
                  <c:v>46813</c:v>
                </c:pt>
                <c:pt idx="99">
                  <c:v>46844</c:v>
                </c:pt>
                <c:pt idx="100">
                  <c:v>46874</c:v>
                </c:pt>
                <c:pt idx="101">
                  <c:v>46905</c:v>
                </c:pt>
                <c:pt idx="102">
                  <c:v>46935</c:v>
                </c:pt>
                <c:pt idx="103">
                  <c:v>46966</c:v>
                </c:pt>
                <c:pt idx="104">
                  <c:v>46997</c:v>
                </c:pt>
                <c:pt idx="105">
                  <c:v>47027</c:v>
                </c:pt>
                <c:pt idx="106">
                  <c:v>47058</c:v>
                </c:pt>
                <c:pt idx="107">
                  <c:v>47088</c:v>
                </c:pt>
                <c:pt idx="108">
                  <c:v>47119</c:v>
                </c:pt>
                <c:pt idx="109">
                  <c:v>47150</c:v>
                </c:pt>
                <c:pt idx="110">
                  <c:v>47178</c:v>
                </c:pt>
                <c:pt idx="111">
                  <c:v>47209</c:v>
                </c:pt>
                <c:pt idx="112">
                  <c:v>47239</c:v>
                </c:pt>
                <c:pt idx="113">
                  <c:v>47270</c:v>
                </c:pt>
                <c:pt idx="114">
                  <c:v>47300</c:v>
                </c:pt>
                <c:pt idx="115">
                  <c:v>47331</c:v>
                </c:pt>
                <c:pt idx="116">
                  <c:v>47362</c:v>
                </c:pt>
                <c:pt idx="117">
                  <c:v>47392</c:v>
                </c:pt>
                <c:pt idx="118">
                  <c:v>47423</c:v>
                </c:pt>
                <c:pt idx="119">
                  <c:v>47453</c:v>
                </c:pt>
                <c:pt idx="120">
                  <c:v>47484</c:v>
                </c:pt>
                <c:pt idx="121">
                  <c:v>47515</c:v>
                </c:pt>
                <c:pt idx="122">
                  <c:v>47543</c:v>
                </c:pt>
                <c:pt idx="123">
                  <c:v>47574</c:v>
                </c:pt>
                <c:pt idx="124">
                  <c:v>47604</c:v>
                </c:pt>
                <c:pt idx="125">
                  <c:v>47635</c:v>
                </c:pt>
                <c:pt idx="126">
                  <c:v>47665</c:v>
                </c:pt>
                <c:pt idx="127">
                  <c:v>47696</c:v>
                </c:pt>
                <c:pt idx="128">
                  <c:v>47727</c:v>
                </c:pt>
                <c:pt idx="129">
                  <c:v>47757</c:v>
                </c:pt>
                <c:pt idx="130">
                  <c:v>47788</c:v>
                </c:pt>
                <c:pt idx="131">
                  <c:v>47818</c:v>
                </c:pt>
                <c:pt idx="132">
                  <c:v>47849</c:v>
                </c:pt>
                <c:pt idx="133">
                  <c:v>47880</c:v>
                </c:pt>
                <c:pt idx="134">
                  <c:v>47908</c:v>
                </c:pt>
                <c:pt idx="135">
                  <c:v>47939</c:v>
                </c:pt>
                <c:pt idx="136">
                  <c:v>47969</c:v>
                </c:pt>
                <c:pt idx="137">
                  <c:v>48000</c:v>
                </c:pt>
                <c:pt idx="138">
                  <c:v>48030</c:v>
                </c:pt>
                <c:pt idx="139">
                  <c:v>48061</c:v>
                </c:pt>
                <c:pt idx="140">
                  <c:v>48092</c:v>
                </c:pt>
                <c:pt idx="141">
                  <c:v>48122</c:v>
                </c:pt>
                <c:pt idx="142">
                  <c:v>48153</c:v>
                </c:pt>
                <c:pt idx="143">
                  <c:v>48183</c:v>
                </c:pt>
              </c:numCache>
            </c:numRef>
          </c:cat>
          <c:val>
            <c:numRef>
              <c:f>Sheet4!$J$2:$J$145</c:f>
              <c:numCache>
                <c:formatCode>_("$"* #,##0.00_);_("$"* \(#,##0.00\);_("$"* "-"??_);_(@_)</c:formatCode>
                <c:ptCount val="144"/>
                <c:pt idx="0">
                  <c:v>2.6040476190476172</c:v>
                </c:pt>
                <c:pt idx="1">
                  <c:v>1.4965263157894735</c:v>
                </c:pt>
                <c:pt idx="2">
                  <c:v>1.4217727272727267</c:v>
                </c:pt>
                <c:pt idx="3">
                  <c:v>0.77928571428571436</c:v>
                </c:pt>
                <c:pt idx="4">
                  <c:v>0.26225000000000009</c:v>
                </c:pt>
                <c:pt idx="5">
                  <c:v>0.4175909090909089</c:v>
                </c:pt>
                <c:pt idx="6">
                  <c:v>0.54863636363636403</c:v>
                </c:pt>
                <c:pt idx="7">
                  <c:v>0.82861904761904759</c:v>
                </c:pt>
                <c:pt idx="8">
                  <c:v>2.1441904761904755</c:v>
                </c:pt>
                <c:pt idx="9">
                  <c:v>2.6811363636363628</c:v>
                </c:pt>
                <c:pt idx="10">
                  <c:v>3.9553000000000011</c:v>
                </c:pt>
                <c:pt idx="11">
                  <c:v>5.5207272727272727</c:v>
                </c:pt>
                <c:pt idx="12">
                  <c:v>11.693473684210524</c:v>
                </c:pt>
                <c:pt idx="13">
                  <c:v>5.3355263157894761</c:v>
                </c:pt>
                <c:pt idx="14">
                  <c:v>3.5397826086956541</c:v>
                </c:pt>
                <c:pt idx="15">
                  <c:v>4.4573181818181826</c:v>
                </c:pt>
                <c:pt idx="16">
                  <c:v>6.006800000000001</c:v>
                </c:pt>
                <c:pt idx="17">
                  <c:v>7.3487727272727259</c:v>
                </c:pt>
                <c:pt idx="18">
                  <c:v>9.0797619047619058</c:v>
                </c:pt>
                <c:pt idx="19">
                  <c:v>11.308954545454547</c:v>
                </c:pt>
                <c:pt idx="20">
                  <c:v>12.679190476190474</c:v>
                </c:pt>
                <c:pt idx="21">
                  <c:v>24.648809523809522</c:v>
                </c:pt>
                <c:pt idx="22">
                  <c:v>27.386571428571429</c:v>
                </c:pt>
                <c:pt idx="23">
                  <c:v>31.664318181818174</c:v>
                </c:pt>
                <c:pt idx="24">
                  <c:v>33.357800000000012</c:v>
                </c:pt>
                <c:pt idx="25">
                  <c:v>21.04036842105263</c:v>
                </c:pt>
                <c:pt idx="26">
                  <c:v>25.874913043478262</c:v>
                </c:pt>
                <c:pt idx="27">
                  <c:v>27.633550000000007</c:v>
                </c:pt>
                <c:pt idx="28">
                  <c:v>18.289571428571428</c:v>
                </c:pt>
                <c:pt idx="29">
                  <c:v>15.276666666666664</c:v>
                </c:pt>
                <c:pt idx="30">
                  <c:v>24.939349999999994</c:v>
                </c:pt>
                <c:pt idx="31">
                  <c:v>31.991086956521734</c:v>
                </c:pt>
                <c:pt idx="32">
                  <c:v>47.053095238095231</c:v>
                </c:pt>
                <c:pt idx="33">
                  <c:v>39.65790476190476</c:v>
                </c:pt>
                <c:pt idx="34">
                  <c:v>25.850523809523807</c:v>
                </c:pt>
                <c:pt idx="35">
                  <c:v>22.706095238095241</c:v>
                </c:pt>
                <c:pt idx="36">
                  <c:v>28.926200000000005</c:v>
                </c:pt>
                <c:pt idx="37">
                  <c:v>22.925684210526313</c:v>
                </c:pt>
                <c:pt idx="38">
                  <c:v>15.12704347826087</c:v>
                </c:pt>
                <c:pt idx="39">
                  <c:v>11.68075</c:v>
                </c:pt>
                <c:pt idx="40">
                  <c:v>10.20740909090909</c:v>
                </c:pt>
                <c:pt idx="41">
                  <c:v>8.2963809523809537</c:v>
                </c:pt>
                <c:pt idx="42">
                  <c:v>7.2394000000000016</c:v>
                </c:pt>
                <c:pt idx="43">
                  <c:v>9.0636521739130451</c:v>
                </c:pt>
                <c:pt idx="44">
                  <c:v>9.0180000000000007</c:v>
                </c:pt>
                <c:pt idx="45">
                  <c:v>10.293863636363636</c:v>
                </c:pt>
                <c:pt idx="46">
                  <c:v>12.016238095238094</c:v>
                </c:pt>
                <c:pt idx="47">
                  <c:v>14.9786</c:v>
                </c:pt>
                <c:pt idx="48">
                  <c:v>13.427095238095234</c:v>
                </c:pt>
                <c:pt idx="49">
                  <c:v>9.8146499999999985</c:v>
                </c:pt>
                <c:pt idx="50">
                  <c:v>7.7695999999999978</c:v>
                </c:pt>
                <c:pt idx="51">
                  <c:v>6.7617272727272724</c:v>
                </c:pt>
                <c:pt idx="52">
                  <c:v>6.9985000000000008</c:v>
                </c:pt>
                <c:pt idx="53">
                  <c:v>7.5781578947368438</c:v>
                </c:pt>
                <c:pt idx="54">
                  <c:v>9.3420454545454561</c:v>
                </c:pt>
                <c:pt idx="55">
                  <c:v>10.343500000000002</c:v>
                </c:pt>
                <c:pt idx="56">
                  <c:v>9.854099999999999</c:v>
                </c:pt>
                <c:pt idx="57">
                  <c:v>11.143086956521737</c:v>
                </c:pt>
                <c:pt idx="58">
                  <c:v>10.2697</c:v>
                </c:pt>
                <c:pt idx="59">
                  <c:v>9.9980952380952388</c:v>
                </c:pt>
                <c:pt idx="60">
                  <c:v>10.639904761904761</c:v>
                </c:pt>
                <c:pt idx="61">
                  <c:v>10.546105263157896</c:v>
                </c:pt>
                <c:pt idx="62">
                  <c:v>10.027333333333328</c:v>
                </c:pt>
                <c:pt idx="63">
                  <c:v>11.056714285714287</c:v>
                </c:pt>
                <c:pt idx="64">
                  <c:v>10.071952380952382</c:v>
                </c:pt>
                <c:pt idx="65">
                  <c:v>8.7886500000000005</c:v>
                </c:pt>
                <c:pt idx="66">
                  <c:v>8.3648181818181833</c:v>
                </c:pt>
                <c:pt idx="67">
                  <c:v>10.076333333333336</c:v>
                </c:pt>
                <c:pt idx="68">
                  <c:v>9.7976666666666681</c:v>
                </c:pt>
                <c:pt idx="69">
                  <c:v>8.4238260869565202</c:v>
                </c:pt>
                <c:pt idx="70">
                  <c:v>6.8863157894736853</c:v>
                </c:pt>
                <c:pt idx="71">
                  <c:v>6.7242272727272727</c:v>
                </c:pt>
                <c:pt idx="72">
                  <c:v>6.9198999999999984</c:v>
                </c:pt>
                <c:pt idx="73">
                  <c:v>7.8764210526315797</c:v>
                </c:pt>
                <c:pt idx="74">
                  <c:v>6.5831363636363651</c:v>
                </c:pt>
                <c:pt idx="75">
                  <c:v>8.3951363636363645</c:v>
                </c:pt>
                <c:pt idx="76">
                  <c:v>10.312650000000003</c:v>
                </c:pt>
                <c:pt idx="77">
                  <c:v>16.855619047619047</c:v>
                </c:pt>
                <c:pt idx="78">
                  <c:v>18.7</c:v>
                </c:pt>
                <c:pt idx="79">
                  <c:v>20.8</c:v>
                </c:pt>
                <c:pt idx="80">
                  <c:v>21.85</c:v>
                </c:pt>
                <c:pt idx="81">
                  <c:v>23.335000000000001</c:v>
                </c:pt>
                <c:pt idx="82">
                  <c:v>24.015000000000001</c:v>
                </c:pt>
                <c:pt idx="83">
                  <c:v>23.611000000000001</c:v>
                </c:pt>
                <c:pt idx="84">
                  <c:v>23.234000000000002</c:v>
                </c:pt>
                <c:pt idx="85">
                  <c:v>23.507000000000001</c:v>
                </c:pt>
                <c:pt idx="86">
                  <c:v>23.45</c:v>
                </c:pt>
                <c:pt idx="87">
                  <c:v>18.514000000000003</c:v>
                </c:pt>
                <c:pt idx="88">
                  <c:v>16.114000000000001</c:v>
                </c:pt>
                <c:pt idx="89">
                  <c:v>15.187999999999999</c:v>
                </c:pt>
                <c:pt idx="90">
                  <c:v>14.695</c:v>
                </c:pt>
                <c:pt idx="91">
                  <c:v>14.448000000000002</c:v>
                </c:pt>
                <c:pt idx="92">
                  <c:v>14.399999999999999</c:v>
                </c:pt>
                <c:pt idx="93">
                  <c:v>14.2</c:v>
                </c:pt>
                <c:pt idx="94">
                  <c:v>13.849</c:v>
                </c:pt>
                <c:pt idx="95">
                  <c:v>13.235999999999997</c:v>
                </c:pt>
                <c:pt idx="96">
                  <c:v>12.633000000000003</c:v>
                </c:pt>
                <c:pt idx="97">
                  <c:v>12.605</c:v>
                </c:pt>
                <c:pt idx="98">
                  <c:v>12.161000000000001</c:v>
                </c:pt>
                <c:pt idx="99">
                  <c:v>9.3000000000000007</c:v>
                </c:pt>
                <c:pt idx="100">
                  <c:v>8.1000000000000014</c:v>
                </c:pt>
                <c:pt idx="101">
                  <c:v>7.7010000000000005</c:v>
                </c:pt>
                <c:pt idx="102">
                  <c:v>7.5759999999999996</c:v>
                </c:pt>
                <c:pt idx="103">
                  <c:v>7.4420000000000011</c:v>
                </c:pt>
                <c:pt idx="104">
                  <c:v>7.5130000000000008</c:v>
                </c:pt>
                <c:pt idx="105">
                  <c:v>7.5930000000000009</c:v>
                </c:pt>
                <c:pt idx="106">
                  <c:v>7.6120000000000001</c:v>
                </c:pt>
                <c:pt idx="107">
                  <c:v>7.2170000000000005</c:v>
                </c:pt>
                <c:pt idx="108">
                  <c:v>6.9430000000000005</c:v>
                </c:pt>
                <c:pt idx="109">
                  <c:v>7.4220000000000006</c:v>
                </c:pt>
                <c:pt idx="110">
                  <c:v>8.0449999999999999</c:v>
                </c:pt>
                <c:pt idx="111">
                  <c:v>6.85</c:v>
                </c:pt>
                <c:pt idx="112">
                  <c:v>6.5399999999999991</c:v>
                </c:pt>
                <c:pt idx="113">
                  <c:v>6.2459999999999987</c:v>
                </c:pt>
                <c:pt idx="114">
                  <c:v>5.8179999999999996</c:v>
                </c:pt>
                <c:pt idx="115">
                  <c:v>5.7680000000000007</c:v>
                </c:pt>
                <c:pt idx="116">
                  <c:v>5.9120000000000008</c:v>
                </c:pt>
                <c:pt idx="117">
                  <c:v>5.9179999999999993</c:v>
                </c:pt>
                <c:pt idx="118">
                  <c:v>5.9409999999999989</c:v>
                </c:pt>
                <c:pt idx="119">
                  <c:v>5.5320000000000009</c:v>
                </c:pt>
                <c:pt idx="120">
                  <c:v>5.073999999999999</c:v>
                </c:pt>
                <c:pt idx="121">
                  <c:v>5.4770000000000003</c:v>
                </c:pt>
                <c:pt idx="122">
                  <c:v>6.3139999999999992</c:v>
                </c:pt>
                <c:pt idx="123">
                  <c:v>5.835</c:v>
                </c:pt>
                <c:pt idx="124">
                  <c:v>5.7739999999999991</c:v>
                </c:pt>
                <c:pt idx="125">
                  <c:v>5.5609999999999999</c:v>
                </c:pt>
                <c:pt idx="126">
                  <c:v>4.8149999999999995</c:v>
                </c:pt>
                <c:pt idx="127">
                  <c:v>4.9019999999999992</c:v>
                </c:pt>
                <c:pt idx="128">
                  <c:v>5.1749999999999989</c:v>
                </c:pt>
                <c:pt idx="129">
                  <c:v>5.2779999999999996</c:v>
                </c:pt>
                <c:pt idx="130">
                  <c:v>5.4119999999999999</c:v>
                </c:pt>
                <c:pt idx="131">
                  <c:v>5.0449999999999999</c:v>
                </c:pt>
                <c:pt idx="132">
                  <c:v>4.6269999999999998</c:v>
                </c:pt>
                <c:pt idx="133">
                  <c:v>4.9749999999999996</c:v>
                </c:pt>
                <c:pt idx="134">
                  <c:v>5.7110000000000003</c:v>
                </c:pt>
                <c:pt idx="135">
                  <c:v>5.7990000000000004</c:v>
                </c:pt>
                <c:pt idx="136">
                  <c:v>5.7249999999999996</c:v>
                </c:pt>
                <c:pt idx="137">
                  <c:v>5.5730000000000004</c:v>
                </c:pt>
                <c:pt idx="138">
                  <c:v>4.9350000000000005</c:v>
                </c:pt>
                <c:pt idx="139">
                  <c:v>4.952</c:v>
                </c:pt>
                <c:pt idx="140">
                  <c:v>5.1599999999999993</c:v>
                </c:pt>
                <c:pt idx="141">
                  <c:v>5.5839999999999996</c:v>
                </c:pt>
                <c:pt idx="142">
                  <c:v>5.6169999999999991</c:v>
                </c:pt>
                <c:pt idx="143">
                  <c:v>5.0979999999999999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6E-429F-825A-8F819E23A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5668431"/>
        <c:axId val="89492528"/>
      </c:barChart>
      <c:lineChart>
        <c:grouping val="standard"/>
        <c:varyColors val="0"/>
        <c:ser>
          <c:idx val="0"/>
          <c:order val="0"/>
          <c:tx>
            <c:strRef>
              <c:f>Sheet4!$H$1</c:f>
              <c:strCache>
                <c:ptCount val="1"/>
                <c:pt idx="0">
                  <c:v>Henry Hub</c:v>
                </c:pt>
              </c:strCache>
            </c:strRef>
          </c:tx>
          <c:spPr>
            <a:ln w="47625" cap="rnd">
              <a:solidFill>
                <a:srgbClr val="066E5F"/>
              </a:solidFill>
              <a:round/>
            </a:ln>
            <a:effectLst/>
          </c:spPr>
          <c:marker>
            <c:symbol val="none"/>
          </c:marker>
          <c:cat>
            <c:numRef>
              <c:f>Sheet4!$G$2:$G$145</c:f>
              <c:numCache>
                <c:formatCode>[$-409]mmm\-yy;@</c:formatCode>
                <c:ptCount val="14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  <c:pt idx="61">
                  <c:v>45689</c:v>
                </c:pt>
                <c:pt idx="62">
                  <c:v>45717</c:v>
                </c:pt>
                <c:pt idx="63">
                  <c:v>45748</c:v>
                </c:pt>
                <c:pt idx="64">
                  <c:v>45778</c:v>
                </c:pt>
                <c:pt idx="65">
                  <c:v>45809</c:v>
                </c:pt>
                <c:pt idx="66">
                  <c:v>45839</c:v>
                </c:pt>
                <c:pt idx="67">
                  <c:v>45870</c:v>
                </c:pt>
                <c:pt idx="68">
                  <c:v>45901</c:v>
                </c:pt>
                <c:pt idx="69">
                  <c:v>45931</c:v>
                </c:pt>
                <c:pt idx="70">
                  <c:v>45962</c:v>
                </c:pt>
                <c:pt idx="71">
                  <c:v>45992</c:v>
                </c:pt>
                <c:pt idx="72">
                  <c:v>46023</c:v>
                </c:pt>
                <c:pt idx="73">
                  <c:v>46054</c:v>
                </c:pt>
                <c:pt idx="74">
                  <c:v>46082</c:v>
                </c:pt>
                <c:pt idx="75">
                  <c:v>46113</c:v>
                </c:pt>
                <c:pt idx="76">
                  <c:v>46143</c:v>
                </c:pt>
                <c:pt idx="77">
                  <c:v>46174</c:v>
                </c:pt>
                <c:pt idx="78">
                  <c:v>46204</c:v>
                </c:pt>
                <c:pt idx="79">
                  <c:v>46235</c:v>
                </c:pt>
                <c:pt idx="80">
                  <c:v>46266</c:v>
                </c:pt>
                <c:pt idx="81">
                  <c:v>46296</c:v>
                </c:pt>
                <c:pt idx="82">
                  <c:v>46327</c:v>
                </c:pt>
                <c:pt idx="83">
                  <c:v>46357</c:v>
                </c:pt>
                <c:pt idx="84">
                  <c:v>46388</c:v>
                </c:pt>
                <c:pt idx="85">
                  <c:v>46419</c:v>
                </c:pt>
                <c:pt idx="86">
                  <c:v>46447</c:v>
                </c:pt>
                <c:pt idx="87">
                  <c:v>46478</c:v>
                </c:pt>
                <c:pt idx="88">
                  <c:v>46508</c:v>
                </c:pt>
                <c:pt idx="89">
                  <c:v>46539</c:v>
                </c:pt>
                <c:pt idx="90">
                  <c:v>46569</c:v>
                </c:pt>
                <c:pt idx="91">
                  <c:v>46600</c:v>
                </c:pt>
                <c:pt idx="92">
                  <c:v>46631</c:v>
                </c:pt>
                <c:pt idx="93">
                  <c:v>46661</c:v>
                </c:pt>
                <c:pt idx="94">
                  <c:v>46692</c:v>
                </c:pt>
                <c:pt idx="95">
                  <c:v>46722</c:v>
                </c:pt>
                <c:pt idx="96">
                  <c:v>46753</c:v>
                </c:pt>
                <c:pt idx="97">
                  <c:v>46784</c:v>
                </c:pt>
                <c:pt idx="98">
                  <c:v>46813</c:v>
                </c:pt>
                <c:pt idx="99">
                  <c:v>46844</c:v>
                </c:pt>
                <c:pt idx="100">
                  <c:v>46874</c:v>
                </c:pt>
                <c:pt idx="101">
                  <c:v>46905</c:v>
                </c:pt>
                <c:pt idx="102">
                  <c:v>46935</c:v>
                </c:pt>
                <c:pt idx="103">
                  <c:v>46966</c:v>
                </c:pt>
                <c:pt idx="104">
                  <c:v>46997</c:v>
                </c:pt>
                <c:pt idx="105">
                  <c:v>47027</c:v>
                </c:pt>
                <c:pt idx="106">
                  <c:v>47058</c:v>
                </c:pt>
                <c:pt idx="107">
                  <c:v>47088</c:v>
                </c:pt>
                <c:pt idx="108">
                  <c:v>47119</c:v>
                </c:pt>
                <c:pt idx="109">
                  <c:v>47150</c:v>
                </c:pt>
                <c:pt idx="110">
                  <c:v>47178</c:v>
                </c:pt>
                <c:pt idx="111">
                  <c:v>47209</c:v>
                </c:pt>
                <c:pt idx="112">
                  <c:v>47239</c:v>
                </c:pt>
                <c:pt idx="113">
                  <c:v>47270</c:v>
                </c:pt>
                <c:pt idx="114">
                  <c:v>47300</c:v>
                </c:pt>
                <c:pt idx="115">
                  <c:v>47331</c:v>
                </c:pt>
                <c:pt idx="116">
                  <c:v>47362</c:v>
                </c:pt>
                <c:pt idx="117">
                  <c:v>47392</c:v>
                </c:pt>
                <c:pt idx="118">
                  <c:v>47423</c:v>
                </c:pt>
                <c:pt idx="119">
                  <c:v>47453</c:v>
                </c:pt>
                <c:pt idx="120">
                  <c:v>47484</c:v>
                </c:pt>
                <c:pt idx="121">
                  <c:v>47515</c:v>
                </c:pt>
                <c:pt idx="122">
                  <c:v>47543</c:v>
                </c:pt>
                <c:pt idx="123">
                  <c:v>47574</c:v>
                </c:pt>
                <c:pt idx="124">
                  <c:v>47604</c:v>
                </c:pt>
                <c:pt idx="125">
                  <c:v>47635</c:v>
                </c:pt>
                <c:pt idx="126">
                  <c:v>47665</c:v>
                </c:pt>
                <c:pt idx="127">
                  <c:v>47696</c:v>
                </c:pt>
                <c:pt idx="128">
                  <c:v>47727</c:v>
                </c:pt>
                <c:pt idx="129">
                  <c:v>47757</c:v>
                </c:pt>
                <c:pt idx="130">
                  <c:v>47788</c:v>
                </c:pt>
                <c:pt idx="131">
                  <c:v>47818</c:v>
                </c:pt>
                <c:pt idx="132">
                  <c:v>47849</c:v>
                </c:pt>
                <c:pt idx="133">
                  <c:v>47880</c:v>
                </c:pt>
                <c:pt idx="134">
                  <c:v>47908</c:v>
                </c:pt>
                <c:pt idx="135">
                  <c:v>47939</c:v>
                </c:pt>
                <c:pt idx="136">
                  <c:v>47969</c:v>
                </c:pt>
                <c:pt idx="137">
                  <c:v>48000</c:v>
                </c:pt>
                <c:pt idx="138">
                  <c:v>48030</c:v>
                </c:pt>
                <c:pt idx="139">
                  <c:v>48061</c:v>
                </c:pt>
                <c:pt idx="140">
                  <c:v>48092</c:v>
                </c:pt>
                <c:pt idx="141">
                  <c:v>48122</c:v>
                </c:pt>
                <c:pt idx="142">
                  <c:v>48153</c:v>
                </c:pt>
                <c:pt idx="143">
                  <c:v>48183</c:v>
                </c:pt>
              </c:numCache>
            </c:numRef>
          </c:cat>
          <c:val>
            <c:numRef>
              <c:f>Sheet4!$H$2:$H$145</c:f>
              <c:numCache>
                <c:formatCode>_("$"* #,##0.00_);_("$"* \(#,##0.00\);_("$"* "-"??_);_(@_)</c:formatCode>
                <c:ptCount val="144"/>
                <c:pt idx="0">
                  <c:v>2.0299523809523814</c:v>
                </c:pt>
                <c:pt idx="1">
                  <c:v>1.8434210526315788</c:v>
                </c:pt>
                <c:pt idx="2">
                  <c:v>1.7311818181818177</c:v>
                </c:pt>
                <c:pt idx="3">
                  <c:v>1.7593333333333332</c:v>
                </c:pt>
                <c:pt idx="4">
                  <c:v>1.80915</c:v>
                </c:pt>
                <c:pt idx="5">
                  <c:v>1.7008636363636365</c:v>
                </c:pt>
                <c:pt idx="6">
                  <c:v>1.7649545454545452</c:v>
                </c:pt>
                <c:pt idx="7">
                  <c:v>2.3434761904761907</c:v>
                </c:pt>
                <c:pt idx="8">
                  <c:v>2.2802380952380954</c:v>
                </c:pt>
                <c:pt idx="9">
                  <c:v>2.8362272727272724</c:v>
                </c:pt>
                <c:pt idx="10">
                  <c:v>2.87195</c:v>
                </c:pt>
                <c:pt idx="11">
                  <c:v>2.5842727272727273</c:v>
                </c:pt>
                <c:pt idx="12">
                  <c:v>2.6487368421052628</c:v>
                </c:pt>
                <c:pt idx="13">
                  <c:v>2.9170000000000003</c:v>
                </c:pt>
                <c:pt idx="14">
                  <c:v>2.6220434782608693</c:v>
                </c:pt>
                <c:pt idx="15">
                  <c:v>2.6829999999999994</c:v>
                </c:pt>
                <c:pt idx="16">
                  <c:v>2.9594999999999994</c:v>
                </c:pt>
                <c:pt idx="17">
                  <c:v>3.2724090909090915</c:v>
                </c:pt>
                <c:pt idx="18">
                  <c:v>3.8150476190476192</c:v>
                </c:pt>
                <c:pt idx="19">
                  <c:v>4.0314545454545447</c:v>
                </c:pt>
                <c:pt idx="20">
                  <c:v>5.1148571428571428</c:v>
                </c:pt>
                <c:pt idx="21">
                  <c:v>5.5706190476190471</c:v>
                </c:pt>
                <c:pt idx="22">
                  <c:v>5.1202380952380953</c:v>
                </c:pt>
                <c:pt idx="23">
                  <c:v>3.863818181818182</c:v>
                </c:pt>
                <c:pt idx="24">
                  <c:v>4.2554499999999997</c:v>
                </c:pt>
                <c:pt idx="25">
                  <c:v>4.4630000000000001</c:v>
                </c:pt>
                <c:pt idx="26">
                  <c:v>4.979304347826087</c:v>
                </c:pt>
                <c:pt idx="27">
                  <c:v>6.7045999999999992</c:v>
                </c:pt>
                <c:pt idx="28">
                  <c:v>8.1634761904761906</c:v>
                </c:pt>
                <c:pt idx="29">
                  <c:v>7.5979047619047613</c:v>
                </c:pt>
                <c:pt idx="30">
                  <c:v>7.1869499999999986</c:v>
                </c:pt>
                <c:pt idx="31">
                  <c:v>8.779478260869567</c:v>
                </c:pt>
                <c:pt idx="32">
                  <c:v>7.7575238095238088</c:v>
                </c:pt>
                <c:pt idx="33">
                  <c:v>6.0849047619047623</c:v>
                </c:pt>
                <c:pt idx="34">
                  <c:v>6.4297619047619055</c:v>
                </c:pt>
                <c:pt idx="35">
                  <c:v>5.7680476190476169</c:v>
                </c:pt>
                <c:pt idx="36">
                  <c:v>3.4228000000000001</c:v>
                </c:pt>
                <c:pt idx="37">
                  <c:v>2.4374736842105262</c:v>
                </c:pt>
                <c:pt idx="38">
                  <c:v>2.4077826086956522</c:v>
                </c:pt>
                <c:pt idx="39">
                  <c:v>2.1879499999999998</c:v>
                </c:pt>
                <c:pt idx="40">
                  <c:v>2.2993181818181814</c:v>
                </c:pt>
                <c:pt idx="41">
                  <c:v>2.4746190476190475</c:v>
                </c:pt>
                <c:pt idx="42">
                  <c:v>2.6365500000000002</c:v>
                </c:pt>
                <c:pt idx="43">
                  <c:v>2.6451304347826086</c:v>
                </c:pt>
                <c:pt idx="44">
                  <c:v>2.6956500000000001</c:v>
                </c:pt>
                <c:pt idx="45">
                  <c:v>3.1491818181818179</c:v>
                </c:pt>
                <c:pt idx="46">
                  <c:v>3.0555238095238093</c:v>
                </c:pt>
                <c:pt idx="47">
                  <c:v>2.5388500000000005</c:v>
                </c:pt>
                <c:pt idx="48">
                  <c:v>2.7149999999999999</c:v>
                </c:pt>
                <c:pt idx="49">
                  <c:v>1.7954999999999999</c:v>
                </c:pt>
                <c:pt idx="50">
                  <c:v>1.7472999999999999</c:v>
                </c:pt>
                <c:pt idx="51">
                  <c:v>1.7912272727272727</c:v>
                </c:pt>
                <c:pt idx="52">
                  <c:v>2.4180000000000001</c:v>
                </c:pt>
                <c:pt idx="53">
                  <c:v>2.8095789473684207</c:v>
                </c:pt>
                <c:pt idx="54">
                  <c:v>2.2086818181818177</c:v>
                </c:pt>
                <c:pt idx="55">
                  <c:v>2.0856363636363637</c:v>
                </c:pt>
                <c:pt idx="56">
                  <c:v>2.4092500000000006</c:v>
                </c:pt>
                <c:pt idx="57">
                  <c:v>2.5769565217391306</c:v>
                </c:pt>
                <c:pt idx="58">
                  <c:v>2.9819999999999998</c:v>
                </c:pt>
                <c:pt idx="59">
                  <c:v>3.4066190476190479</c:v>
                </c:pt>
                <c:pt idx="60">
                  <c:v>3.7213809523809522</c:v>
                </c:pt>
                <c:pt idx="61">
                  <c:v>3.7409473684210526</c:v>
                </c:pt>
                <c:pt idx="62">
                  <c:v>4.1374761904761908</c:v>
                </c:pt>
                <c:pt idx="63">
                  <c:v>3.4257619047619037</c:v>
                </c:pt>
                <c:pt idx="64">
                  <c:v>3.460809523809524</c:v>
                </c:pt>
                <c:pt idx="65">
                  <c:v>3.6436500000000001</c:v>
                </c:pt>
                <c:pt idx="66">
                  <c:v>3.3024545454545451</c:v>
                </c:pt>
                <c:pt idx="67">
                  <c:v>2.8885238095238095</c:v>
                </c:pt>
                <c:pt idx="68">
                  <c:v>3.0097619047619046</c:v>
                </c:pt>
                <c:pt idx="69">
                  <c:v>3.3532608695652182</c:v>
                </c:pt>
                <c:pt idx="70">
                  <c:v>4.4672631578947373</c:v>
                </c:pt>
                <c:pt idx="71">
                  <c:v>4.3942272727272726</c:v>
                </c:pt>
                <c:pt idx="72">
                  <c:v>4.2679500000000008</c:v>
                </c:pt>
                <c:pt idx="73">
                  <c:v>3.1292631578947372</c:v>
                </c:pt>
                <c:pt idx="74">
                  <c:v>3.0393636363636358</c:v>
                </c:pt>
                <c:pt idx="75">
                  <c:v>2.6848636363636365</c:v>
                </c:pt>
                <c:pt idx="76">
                  <c:v>2.9368999999999996</c:v>
                </c:pt>
                <c:pt idx="77">
                  <c:v>3.2013809523809522</c:v>
                </c:pt>
                <c:pt idx="78">
                  <c:v>3.3</c:v>
                </c:pt>
                <c:pt idx="79">
                  <c:v>3.2</c:v>
                </c:pt>
                <c:pt idx="80">
                  <c:v>3.15</c:v>
                </c:pt>
                <c:pt idx="81">
                  <c:v>2.919</c:v>
                </c:pt>
                <c:pt idx="82">
                  <c:v>3.05</c:v>
                </c:pt>
                <c:pt idx="83">
                  <c:v>3.464</c:v>
                </c:pt>
                <c:pt idx="84">
                  <c:v>3.851</c:v>
                </c:pt>
                <c:pt idx="85">
                  <c:v>3.52</c:v>
                </c:pt>
                <c:pt idx="86">
                  <c:v>2.8809999999999998</c:v>
                </c:pt>
                <c:pt idx="87">
                  <c:v>2.76</c:v>
                </c:pt>
                <c:pt idx="88">
                  <c:v>2.782</c:v>
                </c:pt>
                <c:pt idx="89">
                  <c:v>2.9329999999999998</c:v>
                </c:pt>
                <c:pt idx="90">
                  <c:v>3.1480000000000001</c:v>
                </c:pt>
                <c:pt idx="91">
                  <c:v>3.222</c:v>
                </c:pt>
                <c:pt idx="92">
                  <c:v>3.2069999999999999</c:v>
                </c:pt>
                <c:pt idx="93">
                  <c:v>3.2930000000000001</c:v>
                </c:pt>
                <c:pt idx="94">
                  <c:v>3.5880000000000001</c:v>
                </c:pt>
                <c:pt idx="95">
                  <c:v>4.2190000000000003</c:v>
                </c:pt>
                <c:pt idx="96">
                  <c:v>4.6529999999999996</c:v>
                </c:pt>
                <c:pt idx="97">
                  <c:v>4.2270000000000003</c:v>
                </c:pt>
                <c:pt idx="98">
                  <c:v>3.4889999999999999</c:v>
                </c:pt>
                <c:pt idx="99">
                  <c:v>3.2410000000000001</c:v>
                </c:pt>
                <c:pt idx="100">
                  <c:v>3.2349999999999999</c:v>
                </c:pt>
                <c:pt idx="101">
                  <c:v>3.3940000000000001</c:v>
                </c:pt>
                <c:pt idx="102">
                  <c:v>3.5979999999999999</c:v>
                </c:pt>
                <c:pt idx="103">
                  <c:v>3.6589999999999998</c:v>
                </c:pt>
                <c:pt idx="104">
                  <c:v>3.63</c:v>
                </c:pt>
                <c:pt idx="105">
                  <c:v>3.6779999999999999</c:v>
                </c:pt>
                <c:pt idx="106">
                  <c:v>3.8439999999999999</c:v>
                </c:pt>
                <c:pt idx="107">
                  <c:v>4.391</c:v>
                </c:pt>
                <c:pt idx="108">
                  <c:v>4.8250000000000002</c:v>
                </c:pt>
                <c:pt idx="109">
                  <c:v>4.3529999999999998</c:v>
                </c:pt>
                <c:pt idx="110">
                  <c:v>3.4449999999999998</c:v>
                </c:pt>
                <c:pt idx="111">
                  <c:v>3.17</c:v>
                </c:pt>
                <c:pt idx="112">
                  <c:v>3.153</c:v>
                </c:pt>
                <c:pt idx="113">
                  <c:v>3.2810000000000001</c:v>
                </c:pt>
                <c:pt idx="114">
                  <c:v>3.488</c:v>
                </c:pt>
                <c:pt idx="115">
                  <c:v>3.5510000000000002</c:v>
                </c:pt>
                <c:pt idx="116">
                  <c:v>3.5329999999999999</c:v>
                </c:pt>
                <c:pt idx="117">
                  <c:v>3.5830000000000002</c:v>
                </c:pt>
                <c:pt idx="118">
                  <c:v>3.72</c:v>
                </c:pt>
                <c:pt idx="119">
                  <c:v>4.2779999999999996</c:v>
                </c:pt>
                <c:pt idx="120">
                  <c:v>4.7480000000000002</c:v>
                </c:pt>
                <c:pt idx="121">
                  <c:v>4.343</c:v>
                </c:pt>
                <c:pt idx="122">
                  <c:v>3.4980000000000002</c:v>
                </c:pt>
                <c:pt idx="123">
                  <c:v>3.1520000000000001</c:v>
                </c:pt>
                <c:pt idx="124">
                  <c:v>3.1080000000000001</c:v>
                </c:pt>
                <c:pt idx="125">
                  <c:v>3.2210000000000001</c:v>
                </c:pt>
                <c:pt idx="126">
                  <c:v>3.4550000000000001</c:v>
                </c:pt>
                <c:pt idx="127">
                  <c:v>3.4929999999999999</c:v>
                </c:pt>
                <c:pt idx="128">
                  <c:v>3.464</c:v>
                </c:pt>
                <c:pt idx="129">
                  <c:v>3.5339999999999998</c:v>
                </c:pt>
                <c:pt idx="130">
                  <c:v>3.694</c:v>
                </c:pt>
                <c:pt idx="131">
                  <c:v>4.24</c:v>
                </c:pt>
                <c:pt idx="132">
                  <c:v>4.6680000000000001</c:v>
                </c:pt>
                <c:pt idx="133">
                  <c:v>4.2789999999999999</c:v>
                </c:pt>
                <c:pt idx="134">
                  <c:v>3.4620000000000002</c:v>
                </c:pt>
                <c:pt idx="135">
                  <c:v>3.0819999999999999</c:v>
                </c:pt>
                <c:pt idx="136">
                  <c:v>3.0489999999999999</c:v>
                </c:pt>
                <c:pt idx="137">
                  <c:v>3.173</c:v>
                </c:pt>
                <c:pt idx="138">
                  <c:v>3.3849999999999998</c:v>
                </c:pt>
                <c:pt idx="139">
                  <c:v>3.4460000000000002</c:v>
                </c:pt>
                <c:pt idx="140">
                  <c:v>3.4279999999999999</c:v>
                </c:pt>
                <c:pt idx="141">
                  <c:v>3.516</c:v>
                </c:pt>
                <c:pt idx="142">
                  <c:v>3.746</c:v>
                </c:pt>
                <c:pt idx="143">
                  <c:v>4.351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6E-429F-825A-8F819E23A9A3}"/>
            </c:ext>
          </c:extLst>
        </c:ser>
        <c:ser>
          <c:idx val="1"/>
          <c:order val="1"/>
          <c:tx>
            <c:strRef>
              <c:f>Sheet4!$I$1</c:f>
              <c:strCache>
                <c:ptCount val="1"/>
                <c:pt idx="0">
                  <c:v>LNG</c:v>
                </c:pt>
              </c:strCache>
            </c:strRef>
          </c:tx>
          <c:spPr>
            <a:ln w="444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Sheet4!$G$2:$G$145</c:f>
              <c:numCache>
                <c:formatCode>[$-409]mmm\-yy;@</c:formatCode>
                <c:ptCount val="14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  <c:pt idx="61">
                  <c:v>45689</c:v>
                </c:pt>
                <c:pt idx="62">
                  <c:v>45717</c:v>
                </c:pt>
                <c:pt idx="63">
                  <c:v>45748</c:v>
                </c:pt>
                <c:pt idx="64">
                  <c:v>45778</c:v>
                </c:pt>
                <c:pt idx="65">
                  <c:v>45809</c:v>
                </c:pt>
                <c:pt idx="66">
                  <c:v>45839</c:v>
                </c:pt>
                <c:pt idx="67">
                  <c:v>45870</c:v>
                </c:pt>
                <c:pt idx="68">
                  <c:v>45901</c:v>
                </c:pt>
                <c:pt idx="69">
                  <c:v>45931</c:v>
                </c:pt>
                <c:pt idx="70">
                  <c:v>45962</c:v>
                </c:pt>
                <c:pt idx="71">
                  <c:v>45992</c:v>
                </c:pt>
                <c:pt idx="72">
                  <c:v>46023</c:v>
                </c:pt>
                <c:pt idx="73">
                  <c:v>46054</c:v>
                </c:pt>
                <c:pt idx="74">
                  <c:v>46082</c:v>
                </c:pt>
                <c:pt idx="75">
                  <c:v>46113</c:v>
                </c:pt>
                <c:pt idx="76">
                  <c:v>46143</c:v>
                </c:pt>
                <c:pt idx="77">
                  <c:v>46174</c:v>
                </c:pt>
                <c:pt idx="78">
                  <c:v>46204</c:v>
                </c:pt>
                <c:pt idx="79">
                  <c:v>46235</c:v>
                </c:pt>
                <c:pt idx="80">
                  <c:v>46266</c:v>
                </c:pt>
                <c:pt idx="81">
                  <c:v>46296</c:v>
                </c:pt>
                <c:pt idx="82">
                  <c:v>46327</c:v>
                </c:pt>
                <c:pt idx="83">
                  <c:v>46357</c:v>
                </c:pt>
                <c:pt idx="84">
                  <c:v>46388</c:v>
                </c:pt>
                <c:pt idx="85">
                  <c:v>46419</c:v>
                </c:pt>
                <c:pt idx="86">
                  <c:v>46447</c:v>
                </c:pt>
                <c:pt idx="87">
                  <c:v>46478</c:v>
                </c:pt>
                <c:pt idx="88">
                  <c:v>46508</c:v>
                </c:pt>
                <c:pt idx="89">
                  <c:v>46539</c:v>
                </c:pt>
                <c:pt idx="90">
                  <c:v>46569</c:v>
                </c:pt>
                <c:pt idx="91">
                  <c:v>46600</c:v>
                </c:pt>
                <c:pt idx="92">
                  <c:v>46631</c:v>
                </c:pt>
                <c:pt idx="93">
                  <c:v>46661</c:v>
                </c:pt>
                <c:pt idx="94">
                  <c:v>46692</c:v>
                </c:pt>
                <c:pt idx="95">
                  <c:v>46722</c:v>
                </c:pt>
                <c:pt idx="96">
                  <c:v>46753</c:v>
                </c:pt>
                <c:pt idx="97">
                  <c:v>46784</c:v>
                </c:pt>
                <c:pt idx="98">
                  <c:v>46813</c:v>
                </c:pt>
                <c:pt idx="99">
                  <c:v>46844</c:v>
                </c:pt>
                <c:pt idx="100">
                  <c:v>46874</c:v>
                </c:pt>
                <c:pt idx="101">
                  <c:v>46905</c:v>
                </c:pt>
                <c:pt idx="102">
                  <c:v>46935</c:v>
                </c:pt>
                <c:pt idx="103">
                  <c:v>46966</c:v>
                </c:pt>
                <c:pt idx="104">
                  <c:v>46997</c:v>
                </c:pt>
                <c:pt idx="105">
                  <c:v>47027</c:v>
                </c:pt>
                <c:pt idx="106">
                  <c:v>47058</c:v>
                </c:pt>
                <c:pt idx="107">
                  <c:v>47088</c:v>
                </c:pt>
                <c:pt idx="108">
                  <c:v>47119</c:v>
                </c:pt>
                <c:pt idx="109">
                  <c:v>47150</c:v>
                </c:pt>
                <c:pt idx="110">
                  <c:v>47178</c:v>
                </c:pt>
                <c:pt idx="111">
                  <c:v>47209</c:v>
                </c:pt>
                <c:pt idx="112">
                  <c:v>47239</c:v>
                </c:pt>
                <c:pt idx="113">
                  <c:v>47270</c:v>
                </c:pt>
                <c:pt idx="114">
                  <c:v>47300</c:v>
                </c:pt>
                <c:pt idx="115">
                  <c:v>47331</c:v>
                </c:pt>
                <c:pt idx="116">
                  <c:v>47362</c:v>
                </c:pt>
                <c:pt idx="117">
                  <c:v>47392</c:v>
                </c:pt>
                <c:pt idx="118">
                  <c:v>47423</c:v>
                </c:pt>
                <c:pt idx="119">
                  <c:v>47453</c:v>
                </c:pt>
                <c:pt idx="120">
                  <c:v>47484</c:v>
                </c:pt>
                <c:pt idx="121">
                  <c:v>47515</c:v>
                </c:pt>
                <c:pt idx="122">
                  <c:v>47543</c:v>
                </c:pt>
                <c:pt idx="123">
                  <c:v>47574</c:v>
                </c:pt>
                <c:pt idx="124">
                  <c:v>47604</c:v>
                </c:pt>
                <c:pt idx="125">
                  <c:v>47635</c:v>
                </c:pt>
                <c:pt idx="126">
                  <c:v>47665</c:v>
                </c:pt>
                <c:pt idx="127">
                  <c:v>47696</c:v>
                </c:pt>
                <c:pt idx="128">
                  <c:v>47727</c:v>
                </c:pt>
                <c:pt idx="129">
                  <c:v>47757</c:v>
                </c:pt>
                <c:pt idx="130">
                  <c:v>47788</c:v>
                </c:pt>
                <c:pt idx="131">
                  <c:v>47818</c:v>
                </c:pt>
                <c:pt idx="132">
                  <c:v>47849</c:v>
                </c:pt>
                <c:pt idx="133">
                  <c:v>47880</c:v>
                </c:pt>
                <c:pt idx="134">
                  <c:v>47908</c:v>
                </c:pt>
                <c:pt idx="135">
                  <c:v>47939</c:v>
                </c:pt>
                <c:pt idx="136">
                  <c:v>47969</c:v>
                </c:pt>
                <c:pt idx="137">
                  <c:v>48000</c:v>
                </c:pt>
                <c:pt idx="138">
                  <c:v>48030</c:v>
                </c:pt>
                <c:pt idx="139">
                  <c:v>48061</c:v>
                </c:pt>
                <c:pt idx="140">
                  <c:v>48092</c:v>
                </c:pt>
                <c:pt idx="141">
                  <c:v>48122</c:v>
                </c:pt>
                <c:pt idx="142">
                  <c:v>48153</c:v>
                </c:pt>
                <c:pt idx="143">
                  <c:v>48183</c:v>
                </c:pt>
              </c:numCache>
            </c:numRef>
          </c:cat>
          <c:val>
            <c:numRef>
              <c:f>Sheet4!$I$2:$I$145</c:f>
              <c:numCache>
                <c:formatCode>_("$"* #,##0.00_);_("$"* \(#,##0.00\);_("$"* "-"??_);_(@_)</c:formatCode>
                <c:ptCount val="144"/>
                <c:pt idx="0">
                  <c:v>4.6339999999999986</c:v>
                </c:pt>
                <c:pt idx="1">
                  <c:v>3.3399473684210523</c:v>
                </c:pt>
                <c:pt idx="2">
                  <c:v>3.1529545454545445</c:v>
                </c:pt>
                <c:pt idx="3">
                  <c:v>2.5386190476190476</c:v>
                </c:pt>
                <c:pt idx="4">
                  <c:v>2.0714000000000001</c:v>
                </c:pt>
                <c:pt idx="5">
                  <c:v>2.1184545454545454</c:v>
                </c:pt>
                <c:pt idx="6">
                  <c:v>2.3135909090909093</c:v>
                </c:pt>
                <c:pt idx="7">
                  <c:v>3.1720952380952383</c:v>
                </c:pt>
                <c:pt idx="8">
                  <c:v>4.4244285714285709</c:v>
                </c:pt>
                <c:pt idx="9">
                  <c:v>5.5173636363636351</c:v>
                </c:pt>
                <c:pt idx="10">
                  <c:v>6.8272500000000012</c:v>
                </c:pt>
                <c:pt idx="11">
                  <c:v>8.1050000000000004</c:v>
                </c:pt>
                <c:pt idx="12">
                  <c:v>14.342210526315787</c:v>
                </c:pt>
                <c:pt idx="13">
                  <c:v>8.2525263157894759</c:v>
                </c:pt>
                <c:pt idx="14">
                  <c:v>6.1618260869565233</c:v>
                </c:pt>
                <c:pt idx="15">
                  <c:v>7.1403181818181816</c:v>
                </c:pt>
                <c:pt idx="16">
                  <c:v>8.9663000000000004</c:v>
                </c:pt>
                <c:pt idx="17">
                  <c:v>10.621181818181817</c:v>
                </c:pt>
                <c:pt idx="18">
                  <c:v>12.894809523809524</c:v>
                </c:pt>
                <c:pt idx="19">
                  <c:v>15.340409090909093</c:v>
                </c:pt>
                <c:pt idx="20">
                  <c:v>17.794047619047618</c:v>
                </c:pt>
                <c:pt idx="21">
                  <c:v>30.219428571428569</c:v>
                </c:pt>
                <c:pt idx="22">
                  <c:v>32.506809523809522</c:v>
                </c:pt>
                <c:pt idx="23">
                  <c:v>35.528136363636357</c:v>
                </c:pt>
                <c:pt idx="24">
                  <c:v>37.613250000000008</c:v>
                </c:pt>
                <c:pt idx="25">
                  <c:v>25.503368421052631</c:v>
                </c:pt>
                <c:pt idx="26">
                  <c:v>30.854217391304349</c:v>
                </c:pt>
                <c:pt idx="27">
                  <c:v>34.338150000000006</c:v>
                </c:pt>
                <c:pt idx="28">
                  <c:v>26.45304761904762</c:v>
                </c:pt>
                <c:pt idx="29">
                  <c:v>22.874571428571425</c:v>
                </c:pt>
                <c:pt idx="30">
                  <c:v>32.126299999999993</c:v>
                </c:pt>
                <c:pt idx="31">
                  <c:v>40.770565217391301</c:v>
                </c:pt>
                <c:pt idx="32">
                  <c:v>54.810619047619042</c:v>
                </c:pt>
                <c:pt idx="33">
                  <c:v>45.74280952380952</c:v>
                </c:pt>
                <c:pt idx="34">
                  <c:v>32.280285714285711</c:v>
                </c:pt>
                <c:pt idx="35">
                  <c:v>28.474142857142859</c:v>
                </c:pt>
                <c:pt idx="36">
                  <c:v>32.349000000000004</c:v>
                </c:pt>
                <c:pt idx="37">
                  <c:v>25.36315789473684</c:v>
                </c:pt>
                <c:pt idx="38">
                  <c:v>17.534826086956521</c:v>
                </c:pt>
                <c:pt idx="39">
                  <c:v>13.8687</c:v>
                </c:pt>
                <c:pt idx="40">
                  <c:v>12.506727272727272</c:v>
                </c:pt>
                <c:pt idx="41">
                  <c:v>10.771000000000001</c:v>
                </c:pt>
                <c:pt idx="42">
                  <c:v>9.8759500000000013</c:v>
                </c:pt>
                <c:pt idx="43">
                  <c:v>11.708782608695653</c:v>
                </c:pt>
                <c:pt idx="44">
                  <c:v>11.713650000000001</c:v>
                </c:pt>
                <c:pt idx="45">
                  <c:v>13.443045454545453</c:v>
                </c:pt>
                <c:pt idx="46">
                  <c:v>15.071761904761903</c:v>
                </c:pt>
                <c:pt idx="47">
                  <c:v>17.51745</c:v>
                </c:pt>
                <c:pt idx="48">
                  <c:v>16.142095238095234</c:v>
                </c:pt>
                <c:pt idx="49">
                  <c:v>11.610149999999999</c:v>
                </c:pt>
                <c:pt idx="50">
                  <c:v>9.5168999999999979</c:v>
                </c:pt>
                <c:pt idx="51">
                  <c:v>8.5529545454545453</c:v>
                </c:pt>
                <c:pt idx="52">
                  <c:v>9.416500000000001</c:v>
                </c:pt>
                <c:pt idx="53">
                  <c:v>10.387736842105264</c:v>
                </c:pt>
                <c:pt idx="54">
                  <c:v>11.550727272727274</c:v>
                </c:pt>
                <c:pt idx="55">
                  <c:v>12.429136363636365</c:v>
                </c:pt>
                <c:pt idx="56">
                  <c:v>12.263349999999999</c:v>
                </c:pt>
                <c:pt idx="57">
                  <c:v>13.720043478260868</c:v>
                </c:pt>
                <c:pt idx="58">
                  <c:v>13.2517</c:v>
                </c:pt>
                <c:pt idx="59">
                  <c:v>13.404714285714286</c:v>
                </c:pt>
                <c:pt idx="60">
                  <c:v>14.361285714285714</c:v>
                </c:pt>
                <c:pt idx="61">
                  <c:v>14.287052631578948</c:v>
                </c:pt>
                <c:pt idx="62">
                  <c:v>14.164809523809518</c:v>
                </c:pt>
                <c:pt idx="63">
                  <c:v>14.482476190476191</c:v>
                </c:pt>
                <c:pt idx="64">
                  <c:v>13.532761904761907</c:v>
                </c:pt>
                <c:pt idx="65">
                  <c:v>12.4323</c:v>
                </c:pt>
                <c:pt idx="66">
                  <c:v>11.667272727272728</c:v>
                </c:pt>
                <c:pt idx="67">
                  <c:v>12.964857142857145</c:v>
                </c:pt>
                <c:pt idx="68">
                  <c:v>12.807428571428572</c:v>
                </c:pt>
                <c:pt idx="69">
                  <c:v>11.777086956521739</c:v>
                </c:pt>
                <c:pt idx="70">
                  <c:v>11.353578947368423</c:v>
                </c:pt>
                <c:pt idx="71">
                  <c:v>11.118454545454545</c:v>
                </c:pt>
                <c:pt idx="72">
                  <c:v>11.187849999999999</c:v>
                </c:pt>
                <c:pt idx="73">
                  <c:v>11.005684210526317</c:v>
                </c:pt>
                <c:pt idx="74">
                  <c:v>9.6225000000000005</c:v>
                </c:pt>
                <c:pt idx="75">
                  <c:v>11.08</c:v>
                </c:pt>
                <c:pt idx="76">
                  <c:v>13.249550000000003</c:v>
                </c:pt>
                <c:pt idx="77">
                  <c:v>20.056999999999999</c:v>
                </c:pt>
                <c:pt idx="78">
                  <c:v>22</c:v>
                </c:pt>
                <c:pt idx="79">
                  <c:v>24</c:v>
                </c:pt>
                <c:pt idx="80">
                  <c:v>25</c:v>
                </c:pt>
                <c:pt idx="81">
                  <c:v>26.254000000000001</c:v>
                </c:pt>
                <c:pt idx="82">
                  <c:v>27.065000000000001</c:v>
                </c:pt>
                <c:pt idx="83">
                  <c:v>27.074999999999999</c:v>
                </c:pt>
                <c:pt idx="84">
                  <c:v>27.085000000000001</c:v>
                </c:pt>
                <c:pt idx="85">
                  <c:v>27.027000000000001</c:v>
                </c:pt>
                <c:pt idx="86">
                  <c:v>26.331</c:v>
                </c:pt>
                <c:pt idx="87">
                  <c:v>21.274000000000001</c:v>
                </c:pt>
                <c:pt idx="88">
                  <c:v>18.896000000000001</c:v>
                </c:pt>
                <c:pt idx="89">
                  <c:v>18.120999999999999</c:v>
                </c:pt>
                <c:pt idx="90">
                  <c:v>17.843</c:v>
                </c:pt>
                <c:pt idx="91">
                  <c:v>17.670000000000002</c:v>
                </c:pt>
                <c:pt idx="92">
                  <c:v>17.606999999999999</c:v>
                </c:pt>
                <c:pt idx="93">
                  <c:v>17.492999999999999</c:v>
                </c:pt>
                <c:pt idx="94">
                  <c:v>17.437000000000001</c:v>
                </c:pt>
                <c:pt idx="95">
                  <c:v>17.454999999999998</c:v>
                </c:pt>
                <c:pt idx="96">
                  <c:v>17.286000000000001</c:v>
                </c:pt>
                <c:pt idx="97">
                  <c:v>16.832000000000001</c:v>
                </c:pt>
                <c:pt idx="98">
                  <c:v>15.65</c:v>
                </c:pt>
                <c:pt idx="99">
                  <c:v>12.541</c:v>
                </c:pt>
                <c:pt idx="100">
                  <c:v>11.335000000000001</c:v>
                </c:pt>
                <c:pt idx="101">
                  <c:v>11.095000000000001</c:v>
                </c:pt>
                <c:pt idx="102">
                  <c:v>11.173999999999999</c:v>
                </c:pt>
                <c:pt idx="103">
                  <c:v>11.101000000000001</c:v>
                </c:pt>
                <c:pt idx="104">
                  <c:v>11.143000000000001</c:v>
                </c:pt>
                <c:pt idx="105">
                  <c:v>11.271000000000001</c:v>
                </c:pt>
                <c:pt idx="106">
                  <c:v>11.456</c:v>
                </c:pt>
                <c:pt idx="107">
                  <c:v>11.608000000000001</c:v>
                </c:pt>
                <c:pt idx="108">
                  <c:v>11.768000000000001</c:v>
                </c:pt>
                <c:pt idx="109">
                  <c:v>11.775</c:v>
                </c:pt>
                <c:pt idx="110">
                  <c:v>11.49</c:v>
                </c:pt>
                <c:pt idx="111">
                  <c:v>10.02</c:v>
                </c:pt>
                <c:pt idx="112">
                  <c:v>9.6929999999999996</c:v>
                </c:pt>
                <c:pt idx="113">
                  <c:v>9.5269999999999992</c:v>
                </c:pt>
                <c:pt idx="114">
                  <c:v>9.3059999999999992</c:v>
                </c:pt>
                <c:pt idx="115">
                  <c:v>9.3190000000000008</c:v>
                </c:pt>
                <c:pt idx="116">
                  <c:v>9.4450000000000003</c:v>
                </c:pt>
                <c:pt idx="117">
                  <c:v>9.5009999999999994</c:v>
                </c:pt>
                <c:pt idx="118">
                  <c:v>9.6609999999999996</c:v>
                </c:pt>
                <c:pt idx="119">
                  <c:v>9.81</c:v>
                </c:pt>
                <c:pt idx="120">
                  <c:v>9.8219999999999992</c:v>
                </c:pt>
                <c:pt idx="121">
                  <c:v>9.82</c:v>
                </c:pt>
                <c:pt idx="122">
                  <c:v>9.8119999999999994</c:v>
                </c:pt>
                <c:pt idx="123">
                  <c:v>8.9870000000000001</c:v>
                </c:pt>
                <c:pt idx="124">
                  <c:v>8.8819999999999997</c:v>
                </c:pt>
                <c:pt idx="125">
                  <c:v>8.782</c:v>
                </c:pt>
                <c:pt idx="126">
                  <c:v>8.27</c:v>
                </c:pt>
                <c:pt idx="127">
                  <c:v>8.3949999999999996</c:v>
                </c:pt>
                <c:pt idx="128">
                  <c:v>8.6389999999999993</c:v>
                </c:pt>
                <c:pt idx="129">
                  <c:v>8.8119999999999994</c:v>
                </c:pt>
                <c:pt idx="130">
                  <c:v>9.1059999999999999</c:v>
                </c:pt>
                <c:pt idx="131">
                  <c:v>9.2850000000000001</c:v>
                </c:pt>
                <c:pt idx="132">
                  <c:v>9.2949999999999999</c:v>
                </c:pt>
                <c:pt idx="133">
                  <c:v>9.2539999999999996</c:v>
                </c:pt>
                <c:pt idx="134">
                  <c:v>9.173</c:v>
                </c:pt>
                <c:pt idx="135">
                  <c:v>8.8810000000000002</c:v>
                </c:pt>
                <c:pt idx="136">
                  <c:v>8.7739999999999991</c:v>
                </c:pt>
                <c:pt idx="137">
                  <c:v>8.7460000000000004</c:v>
                </c:pt>
                <c:pt idx="138">
                  <c:v>8.32</c:v>
                </c:pt>
                <c:pt idx="139">
                  <c:v>8.3979999999999997</c:v>
                </c:pt>
                <c:pt idx="140">
                  <c:v>8.5879999999999992</c:v>
                </c:pt>
                <c:pt idx="141">
                  <c:v>9.1</c:v>
                </c:pt>
                <c:pt idx="142">
                  <c:v>9.3629999999999995</c:v>
                </c:pt>
                <c:pt idx="143">
                  <c:v>9.4489999999999998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6E-429F-825A-8F819E23A9A3}"/>
            </c:ext>
          </c:extLst>
        </c:ser>
        <c:ser>
          <c:idx val="3"/>
          <c:order val="3"/>
          <c:tx>
            <c:strRef>
              <c:f>Sheet4!$K$1</c:f>
              <c:strCache>
                <c:ptCount val="1"/>
                <c:pt idx="0">
                  <c:v>LNG Breakeven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Sheet4!$G$2:$G$145</c:f>
              <c:numCache>
                <c:formatCode>[$-409]mmm\-yy;@</c:formatCode>
                <c:ptCount val="14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  <c:pt idx="61">
                  <c:v>45689</c:v>
                </c:pt>
                <c:pt idx="62">
                  <c:v>45717</c:v>
                </c:pt>
                <c:pt idx="63">
                  <c:v>45748</c:v>
                </c:pt>
                <c:pt idx="64">
                  <c:v>45778</c:v>
                </c:pt>
                <c:pt idx="65">
                  <c:v>45809</c:v>
                </c:pt>
                <c:pt idx="66">
                  <c:v>45839</c:v>
                </c:pt>
                <c:pt idx="67">
                  <c:v>45870</c:v>
                </c:pt>
                <c:pt idx="68">
                  <c:v>45901</c:v>
                </c:pt>
                <c:pt idx="69">
                  <c:v>45931</c:v>
                </c:pt>
                <c:pt idx="70">
                  <c:v>45962</c:v>
                </c:pt>
                <c:pt idx="71">
                  <c:v>45992</c:v>
                </c:pt>
                <c:pt idx="72">
                  <c:v>46023</c:v>
                </c:pt>
                <c:pt idx="73">
                  <c:v>46054</c:v>
                </c:pt>
                <c:pt idx="74">
                  <c:v>46082</c:v>
                </c:pt>
                <c:pt idx="75">
                  <c:v>46113</c:v>
                </c:pt>
                <c:pt idx="76">
                  <c:v>46143</c:v>
                </c:pt>
                <c:pt idx="77">
                  <c:v>46174</c:v>
                </c:pt>
                <c:pt idx="78">
                  <c:v>46204</c:v>
                </c:pt>
                <c:pt idx="79">
                  <c:v>46235</c:v>
                </c:pt>
                <c:pt idx="80">
                  <c:v>46266</c:v>
                </c:pt>
                <c:pt idx="81">
                  <c:v>46296</c:v>
                </c:pt>
                <c:pt idx="82">
                  <c:v>46327</c:v>
                </c:pt>
                <c:pt idx="83">
                  <c:v>46357</c:v>
                </c:pt>
                <c:pt idx="84">
                  <c:v>46388</c:v>
                </c:pt>
                <c:pt idx="85">
                  <c:v>46419</c:v>
                </c:pt>
                <c:pt idx="86">
                  <c:v>46447</c:v>
                </c:pt>
                <c:pt idx="87">
                  <c:v>46478</c:v>
                </c:pt>
                <c:pt idx="88">
                  <c:v>46508</c:v>
                </c:pt>
                <c:pt idx="89">
                  <c:v>46539</c:v>
                </c:pt>
                <c:pt idx="90">
                  <c:v>46569</c:v>
                </c:pt>
                <c:pt idx="91">
                  <c:v>46600</c:v>
                </c:pt>
                <c:pt idx="92">
                  <c:v>46631</c:v>
                </c:pt>
                <c:pt idx="93">
                  <c:v>46661</c:v>
                </c:pt>
                <c:pt idx="94">
                  <c:v>46692</c:v>
                </c:pt>
                <c:pt idx="95">
                  <c:v>46722</c:v>
                </c:pt>
                <c:pt idx="96">
                  <c:v>46753</c:v>
                </c:pt>
                <c:pt idx="97">
                  <c:v>46784</c:v>
                </c:pt>
                <c:pt idx="98">
                  <c:v>46813</c:v>
                </c:pt>
                <c:pt idx="99">
                  <c:v>46844</c:v>
                </c:pt>
                <c:pt idx="100">
                  <c:v>46874</c:v>
                </c:pt>
                <c:pt idx="101">
                  <c:v>46905</c:v>
                </c:pt>
                <c:pt idx="102">
                  <c:v>46935</c:v>
                </c:pt>
                <c:pt idx="103">
                  <c:v>46966</c:v>
                </c:pt>
                <c:pt idx="104">
                  <c:v>46997</c:v>
                </c:pt>
                <c:pt idx="105">
                  <c:v>47027</c:v>
                </c:pt>
                <c:pt idx="106">
                  <c:v>47058</c:v>
                </c:pt>
                <c:pt idx="107">
                  <c:v>47088</c:v>
                </c:pt>
                <c:pt idx="108">
                  <c:v>47119</c:v>
                </c:pt>
                <c:pt idx="109">
                  <c:v>47150</c:v>
                </c:pt>
                <c:pt idx="110">
                  <c:v>47178</c:v>
                </c:pt>
                <c:pt idx="111">
                  <c:v>47209</c:v>
                </c:pt>
                <c:pt idx="112">
                  <c:v>47239</c:v>
                </c:pt>
                <c:pt idx="113">
                  <c:v>47270</c:v>
                </c:pt>
                <c:pt idx="114">
                  <c:v>47300</c:v>
                </c:pt>
                <c:pt idx="115">
                  <c:v>47331</c:v>
                </c:pt>
                <c:pt idx="116">
                  <c:v>47362</c:v>
                </c:pt>
                <c:pt idx="117">
                  <c:v>47392</c:v>
                </c:pt>
                <c:pt idx="118">
                  <c:v>47423</c:v>
                </c:pt>
                <c:pt idx="119">
                  <c:v>47453</c:v>
                </c:pt>
                <c:pt idx="120">
                  <c:v>47484</c:v>
                </c:pt>
                <c:pt idx="121">
                  <c:v>47515</c:v>
                </c:pt>
                <c:pt idx="122">
                  <c:v>47543</c:v>
                </c:pt>
                <c:pt idx="123">
                  <c:v>47574</c:v>
                </c:pt>
                <c:pt idx="124">
                  <c:v>47604</c:v>
                </c:pt>
                <c:pt idx="125">
                  <c:v>47635</c:v>
                </c:pt>
                <c:pt idx="126">
                  <c:v>47665</c:v>
                </c:pt>
                <c:pt idx="127">
                  <c:v>47696</c:v>
                </c:pt>
                <c:pt idx="128">
                  <c:v>47727</c:v>
                </c:pt>
                <c:pt idx="129">
                  <c:v>47757</c:v>
                </c:pt>
                <c:pt idx="130">
                  <c:v>47788</c:v>
                </c:pt>
                <c:pt idx="131">
                  <c:v>47818</c:v>
                </c:pt>
                <c:pt idx="132">
                  <c:v>47849</c:v>
                </c:pt>
                <c:pt idx="133">
                  <c:v>47880</c:v>
                </c:pt>
                <c:pt idx="134">
                  <c:v>47908</c:v>
                </c:pt>
                <c:pt idx="135">
                  <c:v>47939</c:v>
                </c:pt>
                <c:pt idx="136">
                  <c:v>47969</c:v>
                </c:pt>
                <c:pt idx="137">
                  <c:v>48000</c:v>
                </c:pt>
                <c:pt idx="138">
                  <c:v>48030</c:v>
                </c:pt>
                <c:pt idx="139">
                  <c:v>48061</c:v>
                </c:pt>
                <c:pt idx="140">
                  <c:v>48092</c:v>
                </c:pt>
                <c:pt idx="141">
                  <c:v>48122</c:v>
                </c:pt>
                <c:pt idx="142">
                  <c:v>48153</c:v>
                </c:pt>
                <c:pt idx="143">
                  <c:v>48183</c:v>
                </c:pt>
              </c:numCache>
            </c:numRef>
          </c:cat>
          <c:val>
            <c:numRef>
              <c:f>Sheet4!$K$2:$K$145</c:f>
              <c:numCache>
                <c:formatCode>General</c:formatCode>
                <c:ptCount val="14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5</c:v>
                </c:pt>
                <c:pt idx="34">
                  <c:v>5</c:v>
                </c:pt>
                <c:pt idx="35">
                  <c:v>5</c:v>
                </c:pt>
                <c:pt idx="36">
                  <c:v>5</c:v>
                </c:pt>
                <c:pt idx="37">
                  <c:v>5</c:v>
                </c:pt>
                <c:pt idx="38">
                  <c:v>5</c:v>
                </c:pt>
                <c:pt idx="39">
                  <c:v>5</c:v>
                </c:pt>
                <c:pt idx="40">
                  <c:v>5</c:v>
                </c:pt>
                <c:pt idx="41">
                  <c:v>5</c:v>
                </c:pt>
                <c:pt idx="42">
                  <c:v>5</c:v>
                </c:pt>
                <c:pt idx="43">
                  <c:v>5</c:v>
                </c:pt>
                <c:pt idx="44">
                  <c:v>5</c:v>
                </c:pt>
                <c:pt idx="45">
                  <c:v>5</c:v>
                </c:pt>
                <c:pt idx="46">
                  <c:v>5</c:v>
                </c:pt>
                <c:pt idx="47">
                  <c:v>5</c:v>
                </c:pt>
                <c:pt idx="48">
                  <c:v>5</c:v>
                </c:pt>
                <c:pt idx="49">
                  <c:v>5</c:v>
                </c:pt>
                <c:pt idx="50">
                  <c:v>5</c:v>
                </c:pt>
                <c:pt idx="51">
                  <c:v>5</c:v>
                </c:pt>
                <c:pt idx="52">
                  <c:v>5</c:v>
                </c:pt>
                <c:pt idx="53">
                  <c:v>5</c:v>
                </c:pt>
                <c:pt idx="54">
                  <c:v>5</c:v>
                </c:pt>
                <c:pt idx="55">
                  <c:v>5</c:v>
                </c:pt>
                <c:pt idx="56">
                  <c:v>5</c:v>
                </c:pt>
                <c:pt idx="57">
                  <c:v>5</c:v>
                </c:pt>
                <c:pt idx="58">
                  <c:v>5</c:v>
                </c:pt>
                <c:pt idx="59">
                  <c:v>5</c:v>
                </c:pt>
                <c:pt idx="60">
                  <c:v>5</c:v>
                </c:pt>
                <c:pt idx="61">
                  <c:v>5</c:v>
                </c:pt>
                <c:pt idx="62">
                  <c:v>5</c:v>
                </c:pt>
                <c:pt idx="63">
                  <c:v>5</c:v>
                </c:pt>
                <c:pt idx="64">
                  <c:v>5</c:v>
                </c:pt>
                <c:pt idx="65">
                  <c:v>5</c:v>
                </c:pt>
                <c:pt idx="66">
                  <c:v>5</c:v>
                </c:pt>
                <c:pt idx="67">
                  <c:v>5</c:v>
                </c:pt>
                <c:pt idx="68">
                  <c:v>5</c:v>
                </c:pt>
                <c:pt idx="69">
                  <c:v>5</c:v>
                </c:pt>
                <c:pt idx="70">
                  <c:v>5</c:v>
                </c:pt>
                <c:pt idx="71">
                  <c:v>5</c:v>
                </c:pt>
                <c:pt idx="72">
                  <c:v>5</c:v>
                </c:pt>
                <c:pt idx="73">
                  <c:v>5</c:v>
                </c:pt>
                <c:pt idx="74">
                  <c:v>5</c:v>
                </c:pt>
                <c:pt idx="75">
                  <c:v>5</c:v>
                </c:pt>
                <c:pt idx="76">
                  <c:v>5</c:v>
                </c:pt>
                <c:pt idx="77">
                  <c:v>5</c:v>
                </c:pt>
                <c:pt idx="78">
                  <c:v>5</c:v>
                </c:pt>
                <c:pt idx="79">
                  <c:v>5</c:v>
                </c:pt>
                <c:pt idx="80">
                  <c:v>5</c:v>
                </c:pt>
                <c:pt idx="81">
                  <c:v>5</c:v>
                </c:pt>
                <c:pt idx="82">
                  <c:v>5</c:v>
                </c:pt>
                <c:pt idx="83">
                  <c:v>5</c:v>
                </c:pt>
                <c:pt idx="84">
                  <c:v>5</c:v>
                </c:pt>
                <c:pt idx="85">
                  <c:v>5</c:v>
                </c:pt>
                <c:pt idx="86">
                  <c:v>5</c:v>
                </c:pt>
                <c:pt idx="87">
                  <c:v>5</c:v>
                </c:pt>
                <c:pt idx="88">
                  <c:v>5</c:v>
                </c:pt>
                <c:pt idx="89">
                  <c:v>5</c:v>
                </c:pt>
                <c:pt idx="90">
                  <c:v>5</c:v>
                </c:pt>
                <c:pt idx="91">
                  <c:v>5</c:v>
                </c:pt>
                <c:pt idx="92">
                  <c:v>5</c:v>
                </c:pt>
                <c:pt idx="93">
                  <c:v>5</c:v>
                </c:pt>
                <c:pt idx="94">
                  <c:v>5</c:v>
                </c:pt>
                <c:pt idx="95">
                  <c:v>5</c:v>
                </c:pt>
                <c:pt idx="96">
                  <c:v>5</c:v>
                </c:pt>
                <c:pt idx="97">
                  <c:v>5</c:v>
                </c:pt>
                <c:pt idx="98">
                  <c:v>5</c:v>
                </c:pt>
                <c:pt idx="99">
                  <c:v>5</c:v>
                </c:pt>
                <c:pt idx="100">
                  <c:v>5</c:v>
                </c:pt>
                <c:pt idx="101">
                  <c:v>5</c:v>
                </c:pt>
                <c:pt idx="102">
                  <c:v>5</c:v>
                </c:pt>
                <c:pt idx="103">
                  <c:v>5</c:v>
                </c:pt>
                <c:pt idx="104">
                  <c:v>5</c:v>
                </c:pt>
                <c:pt idx="105">
                  <c:v>5</c:v>
                </c:pt>
                <c:pt idx="106">
                  <c:v>5</c:v>
                </c:pt>
                <c:pt idx="107">
                  <c:v>5</c:v>
                </c:pt>
                <c:pt idx="108">
                  <c:v>5</c:v>
                </c:pt>
                <c:pt idx="109">
                  <c:v>5</c:v>
                </c:pt>
                <c:pt idx="110">
                  <c:v>5</c:v>
                </c:pt>
                <c:pt idx="111">
                  <c:v>5</c:v>
                </c:pt>
                <c:pt idx="112">
                  <c:v>5</c:v>
                </c:pt>
                <c:pt idx="113">
                  <c:v>5</c:v>
                </c:pt>
                <c:pt idx="114">
                  <c:v>5</c:v>
                </c:pt>
                <c:pt idx="115">
                  <c:v>5</c:v>
                </c:pt>
                <c:pt idx="116">
                  <c:v>5</c:v>
                </c:pt>
                <c:pt idx="117">
                  <c:v>5</c:v>
                </c:pt>
                <c:pt idx="118">
                  <c:v>5</c:v>
                </c:pt>
                <c:pt idx="119">
                  <c:v>5</c:v>
                </c:pt>
                <c:pt idx="120">
                  <c:v>5</c:v>
                </c:pt>
                <c:pt idx="121">
                  <c:v>5</c:v>
                </c:pt>
                <c:pt idx="122">
                  <c:v>5</c:v>
                </c:pt>
                <c:pt idx="123">
                  <c:v>5</c:v>
                </c:pt>
                <c:pt idx="124">
                  <c:v>5</c:v>
                </c:pt>
                <c:pt idx="125">
                  <c:v>5</c:v>
                </c:pt>
                <c:pt idx="126">
                  <c:v>5</c:v>
                </c:pt>
                <c:pt idx="127">
                  <c:v>5</c:v>
                </c:pt>
                <c:pt idx="128">
                  <c:v>5</c:v>
                </c:pt>
                <c:pt idx="129">
                  <c:v>5</c:v>
                </c:pt>
                <c:pt idx="130">
                  <c:v>5</c:v>
                </c:pt>
                <c:pt idx="131">
                  <c:v>5</c:v>
                </c:pt>
                <c:pt idx="132">
                  <c:v>5</c:v>
                </c:pt>
                <c:pt idx="133">
                  <c:v>5</c:v>
                </c:pt>
                <c:pt idx="134">
                  <c:v>5</c:v>
                </c:pt>
                <c:pt idx="135">
                  <c:v>5</c:v>
                </c:pt>
                <c:pt idx="136">
                  <c:v>5</c:v>
                </c:pt>
                <c:pt idx="137">
                  <c:v>5</c:v>
                </c:pt>
                <c:pt idx="138">
                  <c:v>5</c:v>
                </c:pt>
                <c:pt idx="139">
                  <c:v>5</c:v>
                </c:pt>
                <c:pt idx="140">
                  <c:v>5</c:v>
                </c:pt>
                <c:pt idx="141">
                  <c:v>5</c:v>
                </c:pt>
                <c:pt idx="142">
                  <c:v>5</c:v>
                </c:pt>
                <c:pt idx="14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6E-429F-825A-8F819E23A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5668431"/>
        <c:axId val="89492528"/>
      </c:lineChart>
      <c:dateAx>
        <c:axId val="475668431"/>
        <c:scaling>
          <c:orientation val="minMax"/>
          <c:max val="47027"/>
        </c:scaling>
        <c:delete val="0"/>
        <c:axPos val="b"/>
        <c:numFmt formatCode="[$-409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92528"/>
        <c:crosses val="autoZero"/>
        <c:auto val="1"/>
        <c:lblOffset val="100"/>
        <c:baseTimeUnit val="months"/>
      </c:dateAx>
      <c:valAx>
        <c:axId val="89492528"/>
        <c:scaling>
          <c:orientation val="minMax"/>
          <c:max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668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US Crude Oil VS</a:t>
            </a:r>
            <a:r>
              <a:rPr lang="en-US" sz="1800" baseline="0"/>
              <a:t> US Gas</a:t>
            </a:r>
            <a:endParaRPr lang="en-US" sz="1800"/>
          </a:p>
        </c:rich>
      </c:tx>
      <c:layout>
        <c:manualLayout>
          <c:xMode val="edge"/>
          <c:yMode val="edge"/>
          <c:x val="0.36053856527602557"/>
          <c:y val="2.04342245908998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Sheet1!$L$1</c:f>
              <c:strCache>
                <c:ptCount val="1"/>
                <c:pt idx="0">
                  <c:v>Crude Oil</c:v>
                </c:pt>
              </c:strCache>
            </c:strRef>
          </c:tx>
          <c:spPr>
            <a:ln w="28575" cap="rnd">
              <a:solidFill>
                <a:srgbClr val="FC9C00"/>
              </a:solidFill>
              <a:round/>
            </a:ln>
            <a:effectLst/>
          </c:spPr>
          <c:marker>
            <c:symbol val="none"/>
          </c:marker>
          <c:dPt>
            <c:idx val="165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588B-425A-97A6-41BBCA3ADEB6}"/>
              </c:ext>
            </c:extLst>
          </c:dPt>
          <c:cat>
            <c:numRef>
              <c:f>Sheet1!$J$2:$J$1702</c:f>
              <c:numCache>
                <c:formatCode>m/d/yyyy</c:formatCode>
                <c:ptCount val="1701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43851</c:v>
                </c:pt>
                <c:pt idx="13">
                  <c:v>43852</c:v>
                </c:pt>
                <c:pt idx="14">
                  <c:v>43853</c:v>
                </c:pt>
                <c:pt idx="15">
                  <c:v>43854</c:v>
                </c:pt>
                <c:pt idx="16">
                  <c:v>43857</c:v>
                </c:pt>
                <c:pt idx="17">
                  <c:v>43858</c:v>
                </c:pt>
                <c:pt idx="18">
                  <c:v>43859</c:v>
                </c:pt>
                <c:pt idx="19">
                  <c:v>43860</c:v>
                </c:pt>
                <c:pt idx="20">
                  <c:v>43861</c:v>
                </c:pt>
                <c:pt idx="21">
                  <c:v>43864</c:v>
                </c:pt>
                <c:pt idx="22">
                  <c:v>43865</c:v>
                </c:pt>
                <c:pt idx="23">
                  <c:v>43866</c:v>
                </c:pt>
                <c:pt idx="24">
                  <c:v>43867</c:v>
                </c:pt>
                <c:pt idx="25">
                  <c:v>43868</c:v>
                </c:pt>
                <c:pt idx="26">
                  <c:v>43871</c:v>
                </c:pt>
                <c:pt idx="27">
                  <c:v>43872</c:v>
                </c:pt>
                <c:pt idx="28">
                  <c:v>43873</c:v>
                </c:pt>
                <c:pt idx="29">
                  <c:v>43874</c:v>
                </c:pt>
                <c:pt idx="30">
                  <c:v>43875</c:v>
                </c:pt>
                <c:pt idx="31">
                  <c:v>43879</c:v>
                </c:pt>
                <c:pt idx="32">
                  <c:v>43880</c:v>
                </c:pt>
                <c:pt idx="33">
                  <c:v>43881</c:v>
                </c:pt>
                <c:pt idx="34">
                  <c:v>43882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43892</c:v>
                </c:pt>
                <c:pt idx="41">
                  <c:v>43893</c:v>
                </c:pt>
                <c:pt idx="42">
                  <c:v>43894</c:v>
                </c:pt>
                <c:pt idx="43">
                  <c:v>43895</c:v>
                </c:pt>
                <c:pt idx="44">
                  <c:v>43896</c:v>
                </c:pt>
                <c:pt idx="45">
                  <c:v>43899</c:v>
                </c:pt>
                <c:pt idx="46">
                  <c:v>43900</c:v>
                </c:pt>
                <c:pt idx="47">
                  <c:v>43901</c:v>
                </c:pt>
                <c:pt idx="48">
                  <c:v>43902</c:v>
                </c:pt>
                <c:pt idx="49">
                  <c:v>43903</c:v>
                </c:pt>
                <c:pt idx="50">
                  <c:v>43906</c:v>
                </c:pt>
                <c:pt idx="51">
                  <c:v>43907</c:v>
                </c:pt>
                <c:pt idx="52">
                  <c:v>43908</c:v>
                </c:pt>
                <c:pt idx="53">
                  <c:v>43909</c:v>
                </c:pt>
                <c:pt idx="54">
                  <c:v>43910</c:v>
                </c:pt>
                <c:pt idx="55">
                  <c:v>43913</c:v>
                </c:pt>
                <c:pt idx="56">
                  <c:v>43914</c:v>
                </c:pt>
                <c:pt idx="57">
                  <c:v>43915</c:v>
                </c:pt>
                <c:pt idx="58">
                  <c:v>43916</c:v>
                </c:pt>
                <c:pt idx="59">
                  <c:v>43917</c:v>
                </c:pt>
                <c:pt idx="60">
                  <c:v>43920</c:v>
                </c:pt>
                <c:pt idx="61">
                  <c:v>43921</c:v>
                </c:pt>
                <c:pt idx="62">
                  <c:v>43922</c:v>
                </c:pt>
                <c:pt idx="63">
                  <c:v>43923</c:v>
                </c:pt>
                <c:pt idx="64">
                  <c:v>43924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43934</c:v>
                </c:pt>
                <c:pt idx="70">
                  <c:v>43935</c:v>
                </c:pt>
                <c:pt idx="71">
                  <c:v>43936</c:v>
                </c:pt>
                <c:pt idx="72">
                  <c:v>43937</c:v>
                </c:pt>
                <c:pt idx="73">
                  <c:v>43938</c:v>
                </c:pt>
                <c:pt idx="74">
                  <c:v>43941</c:v>
                </c:pt>
                <c:pt idx="75">
                  <c:v>43942</c:v>
                </c:pt>
                <c:pt idx="76">
                  <c:v>43943</c:v>
                </c:pt>
                <c:pt idx="77">
                  <c:v>43944</c:v>
                </c:pt>
                <c:pt idx="78">
                  <c:v>43945</c:v>
                </c:pt>
                <c:pt idx="79">
                  <c:v>43948</c:v>
                </c:pt>
                <c:pt idx="80">
                  <c:v>43949</c:v>
                </c:pt>
                <c:pt idx="81">
                  <c:v>43950</c:v>
                </c:pt>
                <c:pt idx="82">
                  <c:v>43951</c:v>
                </c:pt>
                <c:pt idx="83">
                  <c:v>43952</c:v>
                </c:pt>
                <c:pt idx="84">
                  <c:v>43955</c:v>
                </c:pt>
                <c:pt idx="85">
                  <c:v>43956</c:v>
                </c:pt>
                <c:pt idx="86">
                  <c:v>43957</c:v>
                </c:pt>
                <c:pt idx="87">
                  <c:v>43958</c:v>
                </c:pt>
                <c:pt idx="88">
                  <c:v>43959</c:v>
                </c:pt>
                <c:pt idx="89">
                  <c:v>43962</c:v>
                </c:pt>
                <c:pt idx="90">
                  <c:v>43963</c:v>
                </c:pt>
                <c:pt idx="91">
                  <c:v>43964</c:v>
                </c:pt>
                <c:pt idx="92">
                  <c:v>43965</c:v>
                </c:pt>
                <c:pt idx="93">
                  <c:v>43966</c:v>
                </c:pt>
                <c:pt idx="94">
                  <c:v>43969</c:v>
                </c:pt>
                <c:pt idx="95">
                  <c:v>43970</c:v>
                </c:pt>
                <c:pt idx="96">
                  <c:v>43971</c:v>
                </c:pt>
                <c:pt idx="97">
                  <c:v>43972</c:v>
                </c:pt>
                <c:pt idx="98">
                  <c:v>43973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  <c:pt idx="103">
                  <c:v>43983</c:v>
                </c:pt>
                <c:pt idx="104">
                  <c:v>43984</c:v>
                </c:pt>
                <c:pt idx="105">
                  <c:v>43985</c:v>
                </c:pt>
                <c:pt idx="106">
                  <c:v>43986</c:v>
                </c:pt>
                <c:pt idx="107">
                  <c:v>43987</c:v>
                </c:pt>
                <c:pt idx="108">
                  <c:v>43990</c:v>
                </c:pt>
                <c:pt idx="109">
                  <c:v>43991</c:v>
                </c:pt>
                <c:pt idx="110">
                  <c:v>43992</c:v>
                </c:pt>
                <c:pt idx="111">
                  <c:v>43993</c:v>
                </c:pt>
                <c:pt idx="112">
                  <c:v>43994</c:v>
                </c:pt>
                <c:pt idx="113">
                  <c:v>43997</c:v>
                </c:pt>
                <c:pt idx="114">
                  <c:v>43998</c:v>
                </c:pt>
                <c:pt idx="115">
                  <c:v>43999</c:v>
                </c:pt>
                <c:pt idx="116">
                  <c:v>44000</c:v>
                </c:pt>
                <c:pt idx="117">
                  <c:v>44001</c:v>
                </c:pt>
                <c:pt idx="118">
                  <c:v>44004</c:v>
                </c:pt>
                <c:pt idx="119">
                  <c:v>44005</c:v>
                </c:pt>
                <c:pt idx="120">
                  <c:v>44006</c:v>
                </c:pt>
                <c:pt idx="121">
                  <c:v>44007</c:v>
                </c:pt>
                <c:pt idx="122">
                  <c:v>44008</c:v>
                </c:pt>
                <c:pt idx="123">
                  <c:v>44011</c:v>
                </c:pt>
                <c:pt idx="124">
                  <c:v>44012</c:v>
                </c:pt>
                <c:pt idx="125">
                  <c:v>44013</c:v>
                </c:pt>
                <c:pt idx="126">
                  <c:v>44014</c:v>
                </c:pt>
                <c:pt idx="127">
                  <c:v>44018</c:v>
                </c:pt>
                <c:pt idx="128">
                  <c:v>44019</c:v>
                </c:pt>
                <c:pt idx="129">
                  <c:v>44020</c:v>
                </c:pt>
                <c:pt idx="130">
                  <c:v>44021</c:v>
                </c:pt>
                <c:pt idx="131">
                  <c:v>44022</c:v>
                </c:pt>
                <c:pt idx="132">
                  <c:v>44025</c:v>
                </c:pt>
                <c:pt idx="133">
                  <c:v>44026</c:v>
                </c:pt>
                <c:pt idx="134">
                  <c:v>44027</c:v>
                </c:pt>
                <c:pt idx="135">
                  <c:v>44028</c:v>
                </c:pt>
                <c:pt idx="136">
                  <c:v>44029</c:v>
                </c:pt>
                <c:pt idx="137">
                  <c:v>44032</c:v>
                </c:pt>
                <c:pt idx="138">
                  <c:v>44033</c:v>
                </c:pt>
                <c:pt idx="139">
                  <c:v>44034</c:v>
                </c:pt>
                <c:pt idx="140">
                  <c:v>44035</c:v>
                </c:pt>
                <c:pt idx="141">
                  <c:v>44036</c:v>
                </c:pt>
                <c:pt idx="142">
                  <c:v>44039</c:v>
                </c:pt>
                <c:pt idx="143">
                  <c:v>44040</c:v>
                </c:pt>
                <c:pt idx="144">
                  <c:v>44041</c:v>
                </c:pt>
                <c:pt idx="145">
                  <c:v>44042</c:v>
                </c:pt>
                <c:pt idx="146">
                  <c:v>44043</c:v>
                </c:pt>
                <c:pt idx="147">
                  <c:v>44046</c:v>
                </c:pt>
                <c:pt idx="148">
                  <c:v>44047</c:v>
                </c:pt>
                <c:pt idx="149">
                  <c:v>44048</c:v>
                </c:pt>
                <c:pt idx="150">
                  <c:v>44049</c:v>
                </c:pt>
                <c:pt idx="151">
                  <c:v>44050</c:v>
                </c:pt>
                <c:pt idx="152">
                  <c:v>44053</c:v>
                </c:pt>
                <c:pt idx="153">
                  <c:v>44054</c:v>
                </c:pt>
                <c:pt idx="154">
                  <c:v>44055</c:v>
                </c:pt>
                <c:pt idx="155">
                  <c:v>44056</c:v>
                </c:pt>
                <c:pt idx="156">
                  <c:v>44057</c:v>
                </c:pt>
                <c:pt idx="157">
                  <c:v>44060</c:v>
                </c:pt>
                <c:pt idx="158">
                  <c:v>44061</c:v>
                </c:pt>
                <c:pt idx="159">
                  <c:v>44062</c:v>
                </c:pt>
                <c:pt idx="160">
                  <c:v>44063</c:v>
                </c:pt>
                <c:pt idx="161">
                  <c:v>44064</c:v>
                </c:pt>
                <c:pt idx="162">
                  <c:v>44067</c:v>
                </c:pt>
                <c:pt idx="163">
                  <c:v>44068</c:v>
                </c:pt>
                <c:pt idx="164">
                  <c:v>44069</c:v>
                </c:pt>
                <c:pt idx="165">
                  <c:v>44070</c:v>
                </c:pt>
                <c:pt idx="166">
                  <c:v>44071</c:v>
                </c:pt>
                <c:pt idx="167">
                  <c:v>44074</c:v>
                </c:pt>
                <c:pt idx="168">
                  <c:v>44075</c:v>
                </c:pt>
                <c:pt idx="169">
                  <c:v>44076</c:v>
                </c:pt>
                <c:pt idx="170">
                  <c:v>44077</c:v>
                </c:pt>
                <c:pt idx="171">
                  <c:v>44078</c:v>
                </c:pt>
                <c:pt idx="172">
                  <c:v>44082</c:v>
                </c:pt>
                <c:pt idx="173">
                  <c:v>44083</c:v>
                </c:pt>
                <c:pt idx="174">
                  <c:v>44084</c:v>
                </c:pt>
                <c:pt idx="175">
                  <c:v>44085</c:v>
                </c:pt>
                <c:pt idx="176">
                  <c:v>44088</c:v>
                </c:pt>
                <c:pt idx="177">
                  <c:v>44089</c:v>
                </c:pt>
                <c:pt idx="178">
                  <c:v>44090</c:v>
                </c:pt>
                <c:pt idx="179">
                  <c:v>44091</c:v>
                </c:pt>
                <c:pt idx="180">
                  <c:v>44092</c:v>
                </c:pt>
                <c:pt idx="181">
                  <c:v>44095</c:v>
                </c:pt>
                <c:pt idx="182">
                  <c:v>44096</c:v>
                </c:pt>
                <c:pt idx="183">
                  <c:v>44097</c:v>
                </c:pt>
                <c:pt idx="184">
                  <c:v>44098</c:v>
                </c:pt>
                <c:pt idx="185">
                  <c:v>44099</c:v>
                </c:pt>
                <c:pt idx="186">
                  <c:v>44102</c:v>
                </c:pt>
                <c:pt idx="187">
                  <c:v>44103</c:v>
                </c:pt>
                <c:pt idx="188">
                  <c:v>44104</c:v>
                </c:pt>
                <c:pt idx="189">
                  <c:v>44105</c:v>
                </c:pt>
                <c:pt idx="190">
                  <c:v>44106</c:v>
                </c:pt>
                <c:pt idx="191">
                  <c:v>44109</c:v>
                </c:pt>
                <c:pt idx="192">
                  <c:v>44110</c:v>
                </c:pt>
                <c:pt idx="193">
                  <c:v>44111</c:v>
                </c:pt>
                <c:pt idx="194">
                  <c:v>44112</c:v>
                </c:pt>
                <c:pt idx="195">
                  <c:v>44113</c:v>
                </c:pt>
                <c:pt idx="196">
                  <c:v>44116</c:v>
                </c:pt>
                <c:pt idx="197">
                  <c:v>44117</c:v>
                </c:pt>
                <c:pt idx="198">
                  <c:v>44118</c:v>
                </c:pt>
                <c:pt idx="199">
                  <c:v>44119</c:v>
                </c:pt>
                <c:pt idx="200">
                  <c:v>44120</c:v>
                </c:pt>
                <c:pt idx="201">
                  <c:v>44123</c:v>
                </c:pt>
                <c:pt idx="202">
                  <c:v>44124</c:v>
                </c:pt>
                <c:pt idx="203">
                  <c:v>44125</c:v>
                </c:pt>
                <c:pt idx="204">
                  <c:v>44126</c:v>
                </c:pt>
                <c:pt idx="205">
                  <c:v>44127</c:v>
                </c:pt>
                <c:pt idx="206">
                  <c:v>44130</c:v>
                </c:pt>
                <c:pt idx="207">
                  <c:v>44131</c:v>
                </c:pt>
                <c:pt idx="208">
                  <c:v>44132</c:v>
                </c:pt>
                <c:pt idx="209">
                  <c:v>44133</c:v>
                </c:pt>
                <c:pt idx="210">
                  <c:v>44134</c:v>
                </c:pt>
                <c:pt idx="211">
                  <c:v>44137</c:v>
                </c:pt>
                <c:pt idx="212">
                  <c:v>44138</c:v>
                </c:pt>
                <c:pt idx="213">
                  <c:v>44139</c:v>
                </c:pt>
                <c:pt idx="214">
                  <c:v>44140</c:v>
                </c:pt>
                <c:pt idx="215">
                  <c:v>44141</c:v>
                </c:pt>
                <c:pt idx="216">
                  <c:v>44144</c:v>
                </c:pt>
                <c:pt idx="217">
                  <c:v>44145</c:v>
                </c:pt>
                <c:pt idx="218">
                  <c:v>44146</c:v>
                </c:pt>
                <c:pt idx="219">
                  <c:v>44147</c:v>
                </c:pt>
                <c:pt idx="220">
                  <c:v>44148</c:v>
                </c:pt>
                <c:pt idx="221">
                  <c:v>44151</c:v>
                </c:pt>
                <c:pt idx="222">
                  <c:v>44152</c:v>
                </c:pt>
                <c:pt idx="223">
                  <c:v>44153</c:v>
                </c:pt>
                <c:pt idx="224">
                  <c:v>44154</c:v>
                </c:pt>
                <c:pt idx="225">
                  <c:v>44155</c:v>
                </c:pt>
                <c:pt idx="226">
                  <c:v>44158</c:v>
                </c:pt>
                <c:pt idx="227">
                  <c:v>44159</c:v>
                </c:pt>
                <c:pt idx="228">
                  <c:v>44160</c:v>
                </c:pt>
                <c:pt idx="229">
                  <c:v>44162</c:v>
                </c:pt>
                <c:pt idx="230">
                  <c:v>44165</c:v>
                </c:pt>
                <c:pt idx="231">
                  <c:v>44166</c:v>
                </c:pt>
                <c:pt idx="232">
                  <c:v>44167</c:v>
                </c:pt>
                <c:pt idx="233">
                  <c:v>44168</c:v>
                </c:pt>
                <c:pt idx="234">
                  <c:v>44169</c:v>
                </c:pt>
                <c:pt idx="235">
                  <c:v>44172</c:v>
                </c:pt>
                <c:pt idx="236">
                  <c:v>44173</c:v>
                </c:pt>
                <c:pt idx="237">
                  <c:v>44174</c:v>
                </c:pt>
                <c:pt idx="238">
                  <c:v>44175</c:v>
                </c:pt>
                <c:pt idx="239">
                  <c:v>44176</c:v>
                </c:pt>
                <c:pt idx="240">
                  <c:v>44179</c:v>
                </c:pt>
                <c:pt idx="241">
                  <c:v>44180</c:v>
                </c:pt>
                <c:pt idx="242">
                  <c:v>44181</c:v>
                </c:pt>
                <c:pt idx="243">
                  <c:v>44182</c:v>
                </c:pt>
                <c:pt idx="244">
                  <c:v>44183</c:v>
                </c:pt>
                <c:pt idx="245">
                  <c:v>44186</c:v>
                </c:pt>
                <c:pt idx="246">
                  <c:v>44187</c:v>
                </c:pt>
                <c:pt idx="247">
                  <c:v>44188</c:v>
                </c:pt>
                <c:pt idx="248">
                  <c:v>44189</c:v>
                </c:pt>
                <c:pt idx="249">
                  <c:v>44193</c:v>
                </c:pt>
                <c:pt idx="250">
                  <c:v>44194</c:v>
                </c:pt>
                <c:pt idx="251">
                  <c:v>44195</c:v>
                </c:pt>
                <c:pt idx="252">
                  <c:v>44196</c:v>
                </c:pt>
                <c:pt idx="253">
                  <c:v>44200</c:v>
                </c:pt>
                <c:pt idx="254">
                  <c:v>44201</c:v>
                </c:pt>
                <c:pt idx="255">
                  <c:v>44202</c:v>
                </c:pt>
                <c:pt idx="256">
                  <c:v>44203</c:v>
                </c:pt>
                <c:pt idx="257">
                  <c:v>44204</c:v>
                </c:pt>
                <c:pt idx="258">
                  <c:v>44207</c:v>
                </c:pt>
                <c:pt idx="259">
                  <c:v>44208</c:v>
                </c:pt>
                <c:pt idx="260">
                  <c:v>44209</c:v>
                </c:pt>
                <c:pt idx="261">
                  <c:v>44210</c:v>
                </c:pt>
                <c:pt idx="262">
                  <c:v>44211</c:v>
                </c:pt>
                <c:pt idx="263">
                  <c:v>44215</c:v>
                </c:pt>
                <c:pt idx="264">
                  <c:v>44216</c:v>
                </c:pt>
                <c:pt idx="265">
                  <c:v>44217</c:v>
                </c:pt>
                <c:pt idx="266">
                  <c:v>44218</c:v>
                </c:pt>
                <c:pt idx="267">
                  <c:v>44221</c:v>
                </c:pt>
                <c:pt idx="268">
                  <c:v>44222</c:v>
                </c:pt>
                <c:pt idx="269">
                  <c:v>44223</c:v>
                </c:pt>
                <c:pt idx="270">
                  <c:v>44224</c:v>
                </c:pt>
                <c:pt idx="271">
                  <c:v>44225</c:v>
                </c:pt>
                <c:pt idx="272">
                  <c:v>44228</c:v>
                </c:pt>
                <c:pt idx="273">
                  <c:v>44229</c:v>
                </c:pt>
                <c:pt idx="274">
                  <c:v>44230</c:v>
                </c:pt>
                <c:pt idx="275">
                  <c:v>44231</c:v>
                </c:pt>
                <c:pt idx="276">
                  <c:v>44232</c:v>
                </c:pt>
                <c:pt idx="277">
                  <c:v>44235</c:v>
                </c:pt>
                <c:pt idx="278">
                  <c:v>44236</c:v>
                </c:pt>
                <c:pt idx="279">
                  <c:v>44237</c:v>
                </c:pt>
                <c:pt idx="280">
                  <c:v>44238</c:v>
                </c:pt>
                <c:pt idx="281">
                  <c:v>44239</c:v>
                </c:pt>
                <c:pt idx="282">
                  <c:v>44243</c:v>
                </c:pt>
                <c:pt idx="283">
                  <c:v>44244</c:v>
                </c:pt>
                <c:pt idx="284">
                  <c:v>44245</c:v>
                </c:pt>
                <c:pt idx="285">
                  <c:v>44246</c:v>
                </c:pt>
                <c:pt idx="286">
                  <c:v>44249</c:v>
                </c:pt>
                <c:pt idx="287">
                  <c:v>44250</c:v>
                </c:pt>
                <c:pt idx="288">
                  <c:v>44251</c:v>
                </c:pt>
                <c:pt idx="289">
                  <c:v>44252</c:v>
                </c:pt>
                <c:pt idx="290">
                  <c:v>44253</c:v>
                </c:pt>
                <c:pt idx="291">
                  <c:v>44256</c:v>
                </c:pt>
                <c:pt idx="292">
                  <c:v>44257</c:v>
                </c:pt>
                <c:pt idx="293">
                  <c:v>44258</c:v>
                </c:pt>
                <c:pt idx="294">
                  <c:v>44259</c:v>
                </c:pt>
                <c:pt idx="295">
                  <c:v>44260</c:v>
                </c:pt>
                <c:pt idx="296">
                  <c:v>44263</c:v>
                </c:pt>
                <c:pt idx="297">
                  <c:v>44264</c:v>
                </c:pt>
                <c:pt idx="298">
                  <c:v>44265</c:v>
                </c:pt>
                <c:pt idx="299">
                  <c:v>44266</c:v>
                </c:pt>
                <c:pt idx="300">
                  <c:v>44267</c:v>
                </c:pt>
                <c:pt idx="301">
                  <c:v>44270</c:v>
                </c:pt>
                <c:pt idx="302">
                  <c:v>44271</c:v>
                </c:pt>
                <c:pt idx="303">
                  <c:v>44272</c:v>
                </c:pt>
                <c:pt idx="304">
                  <c:v>44273</c:v>
                </c:pt>
                <c:pt idx="305">
                  <c:v>44274</c:v>
                </c:pt>
                <c:pt idx="306">
                  <c:v>44277</c:v>
                </c:pt>
                <c:pt idx="307">
                  <c:v>44278</c:v>
                </c:pt>
                <c:pt idx="308">
                  <c:v>44279</c:v>
                </c:pt>
                <c:pt idx="309">
                  <c:v>44280</c:v>
                </c:pt>
                <c:pt idx="310">
                  <c:v>44281</c:v>
                </c:pt>
                <c:pt idx="311">
                  <c:v>44284</c:v>
                </c:pt>
                <c:pt idx="312">
                  <c:v>44285</c:v>
                </c:pt>
                <c:pt idx="313">
                  <c:v>44286</c:v>
                </c:pt>
                <c:pt idx="314">
                  <c:v>44287</c:v>
                </c:pt>
                <c:pt idx="315">
                  <c:v>44288</c:v>
                </c:pt>
                <c:pt idx="316">
                  <c:v>44291</c:v>
                </c:pt>
                <c:pt idx="317">
                  <c:v>44292</c:v>
                </c:pt>
                <c:pt idx="318">
                  <c:v>44293</c:v>
                </c:pt>
                <c:pt idx="319">
                  <c:v>44294</c:v>
                </c:pt>
                <c:pt idx="320">
                  <c:v>44295</c:v>
                </c:pt>
                <c:pt idx="321">
                  <c:v>44298</c:v>
                </c:pt>
                <c:pt idx="322">
                  <c:v>44299</c:v>
                </c:pt>
                <c:pt idx="323">
                  <c:v>44300</c:v>
                </c:pt>
                <c:pt idx="324">
                  <c:v>44301</c:v>
                </c:pt>
                <c:pt idx="325">
                  <c:v>44302</c:v>
                </c:pt>
                <c:pt idx="326">
                  <c:v>44305</c:v>
                </c:pt>
                <c:pt idx="327">
                  <c:v>44306</c:v>
                </c:pt>
                <c:pt idx="328">
                  <c:v>44307</c:v>
                </c:pt>
                <c:pt idx="329">
                  <c:v>44308</c:v>
                </c:pt>
                <c:pt idx="330">
                  <c:v>44309</c:v>
                </c:pt>
                <c:pt idx="331">
                  <c:v>44312</c:v>
                </c:pt>
                <c:pt idx="332">
                  <c:v>44313</c:v>
                </c:pt>
                <c:pt idx="333">
                  <c:v>44314</c:v>
                </c:pt>
                <c:pt idx="334">
                  <c:v>44315</c:v>
                </c:pt>
                <c:pt idx="335">
                  <c:v>44316</c:v>
                </c:pt>
                <c:pt idx="336">
                  <c:v>44319</c:v>
                </c:pt>
                <c:pt idx="337">
                  <c:v>44320</c:v>
                </c:pt>
                <c:pt idx="338">
                  <c:v>44321</c:v>
                </c:pt>
                <c:pt idx="339">
                  <c:v>44322</c:v>
                </c:pt>
                <c:pt idx="340">
                  <c:v>44323</c:v>
                </c:pt>
                <c:pt idx="341">
                  <c:v>44326</c:v>
                </c:pt>
                <c:pt idx="342">
                  <c:v>44327</c:v>
                </c:pt>
                <c:pt idx="343">
                  <c:v>44328</c:v>
                </c:pt>
                <c:pt idx="344">
                  <c:v>44329</c:v>
                </c:pt>
                <c:pt idx="345">
                  <c:v>44330</c:v>
                </c:pt>
                <c:pt idx="346">
                  <c:v>44333</c:v>
                </c:pt>
                <c:pt idx="347">
                  <c:v>44334</c:v>
                </c:pt>
                <c:pt idx="348">
                  <c:v>44335</c:v>
                </c:pt>
                <c:pt idx="349">
                  <c:v>44336</c:v>
                </c:pt>
                <c:pt idx="350">
                  <c:v>44337</c:v>
                </c:pt>
                <c:pt idx="351">
                  <c:v>44340</c:v>
                </c:pt>
                <c:pt idx="352">
                  <c:v>44341</c:v>
                </c:pt>
                <c:pt idx="353">
                  <c:v>44342</c:v>
                </c:pt>
                <c:pt idx="354">
                  <c:v>44343</c:v>
                </c:pt>
                <c:pt idx="355">
                  <c:v>44344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44383</c:v>
                </c:pt>
                <c:pt idx="381">
                  <c:v>44384</c:v>
                </c:pt>
                <c:pt idx="382">
                  <c:v>44385</c:v>
                </c:pt>
                <c:pt idx="383">
                  <c:v>44386</c:v>
                </c:pt>
                <c:pt idx="384">
                  <c:v>44389</c:v>
                </c:pt>
                <c:pt idx="385">
                  <c:v>44390</c:v>
                </c:pt>
                <c:pt idx="386">
                  <c:v>44391</c:v>
                </c:pt>
                <c:pt idx="387">
                  <c:v>44392</c:v>
                </c:pt>
                <c:pt idx="388">
                  <c:v>44393</c:v>
                </c:pt>
                <c:pt idx="389">
                  <c:v>44396</c:v>
                </c:pt>
                <c:pt idx="390">
                  <c:v>44397</c:v>
                </c:pt>
                <c:pt idx="391">
                  <c:v>44398</c:v>
                </c:pt>
                <c:pt idx="392">
                  <c:v>44399</c:v>
                </c:pt>
                <c:pt idx="393">
                  <c:v>44400</c:v>
                </c:pt>
                <c:pt idx="394">
                  <c:v>44403</c:v>
                </c:pt>
                <c:pt idx="395">
                  <c:v>44404</c:v>
                </c:pt>
                <c:pt idx="396">
                  <c:v>44405</c:v>
                </c:pt>
                <c:pt idx="397">
                  <c:v>44406</c:v>
                </c:pt>
                <c:pt idx="398">
                  <c:v>44407</c:v>
                </c:pt>
                <c:pt idx="399">
                  <c:v>44410</c:v>
                </c:pt>
                <c:pt idx="400">
                  <c:v>44411</c:v>
                </c:pt>
                <c:pt idx="401">
                  <c:v>44412</c:v>
                </c:pt>
                <c:pt idx="402">
                  <c:v>44413</c:v>
                </c:pt>
                <c:pt idx="403">
                  <c:v>44414</c:v>
                </c:pt>
                <c:pt idx="404">
                  <c:v>44417</c:v>
                </c:pt>
                <c:pt idx="405">
                  <c:v>44418</c:v>
                </c:pt>
                <c:pt idx="406">
                  <c:v>44419</c:v>
                </c:pt>
                <c:pt idx="407">
                  <c:v>44420</c:v>
                </c:pt>
                <c:pt idx="408">
                  <c:v>44421</c:v>
                </c:pt>
                <c:pt idx="409">
                  <c:v>44424</c:v>
                </c:pt>
                <c:pt idx="410">
                  <c:v>44425</c:v>
                </c:pt>
                <c:pt idx="411">
                  <c:v>44426</c:v>
                </c:pt>
                <c:pt idx="412">
                  <c:v>44427</c:v>
                </c:pt>
                <c:pt idx="413">
                  <c:v>44428</c:v>
                </c:pt>
                <c:pt idx="414">
                  <c:v>44431</c:v>
                </c:pt>
                <c:pt idx="415">
                  <c:v>44432</c:v>
                </c:pt>
                <c:pt idx="416">
                  <c:v>44433</c:v>
                </c:pt>
                <c:pt idx="417">
                  <c:v>44434</c:v>
                </c:pt>
                <c:pt idx="418">
                  <c:v>44435</c:v>
                </c:pt>
                <c:pt idx="419">
                  <c:v>44438</c:v>
                </c:pt>
                <c:pt idx="420">
                  <c:v>44439</c:v>
                </c:pt>
                <c:pt idx="421">
                  <c:v>44440</c:v>
                </c:pt>
                <c:pt idx="422">
                  <c:v>44441</c:v>
                </c:pt>
                <c:pt idx="423">
                  <c:v>44442</c:v>
                </c:pt>
                <c:pt idx="424">
                  <c:v>44446</c:v>
                </c:pt>
                <c:pt idx="425">
                  <c:v>44447</c:v>
                </c:pt>
                <c:pt idx="426">
                  <c:v>44448</c:v>
                </c:pt>
                <c:pt idx="427">
                  <c:v>44449</c:v>
                </c:pt>
                <c:pt idx="428">
                  <c:v>44452</c:v>
                </c:pt>
                <c:pt idx="429">
                  <c:v>44453</c:v>
                </c:pt>
                <c:pt idx="430">
                  <c:v>44454</c:v>
                </c:pt>
                <c:pt idx="431">
                  <c:v>44455</c:v>
                </c:pt>
                <c:pt idx="432">
                  <c:v>44456</c:v>
                </c:pt>
                <c:pt idx="433">
                  <c:v>44459</c:v>
                </c:pt>
                <c:pt idx="434">
                  <c:v>44460</c:v>
                </c:pt>
                <c:pt idx="435">
                  <c:v>44461</c:v>
                </c:pt>
                <c:pt idx="436">
                  <c:v>44462</c:v>
                </c:pt>
                <c:pt idx="437">
                  <c:v>44463</c:v>
                </c:pt>
                <c:pt idx="438">
                  <c:v>44466</c:v>
                </c:pt>
                <c:pt idx="439">
                  <c:v>44467</c:v>
                </c:pt>
                <c:pt idx="440">
                  <c:v>44468</c:v>
                </c:pt>
                <c:pt idx="441">
                  <c:v>44469</c:v>
                </c:pt>
                <c:pt idx="442">
                  <c:v>44470</c:v>
                </c:pt>
                <c:pt idx="443">
                  <c:v>44473</c:v>
                </c:pt>
                <c:pt idx="444">
                  <c:v>44474</c:v>
                </c:pt>
                <c:pt idx="445">
                  <c:v>44475</c:v>
                </c:pt>
                <c:pt idx="446">
                  <c:v>44476</c:v>
                </c:pt>
                <c:pt idx="447">
                  <c:v>44477</c:v>
                </c:pt>
                <c:pt idx="448">
                  <c:v>44480</c:v>
                </c:pt>
                <c:pt idx="449">
                  <c:v>44481</c:v>
                </c:pt>
                <c:pt idx="450">
                  <c:v>44482</c:v>
                </c:pt>
                <c:pt idx="451">
                  <c:v>44483</c:v>
                </c:pt>
                <c:pt idx="452">
                  <c:v>44484</c:v>
                </c:pt>
                <c:pt idx="453">
                  <c:v>44487</c:v>
                </c:pt>
                <c:pt idx="454">
                  <c:v>44488</c:v>
                </c:pt>
                <c:pt idx="455">
                  <c:v>44489</c:v>
                </c:pt>
                <c:pt idx="456">
                  <c:v>44490</c:v>
                </c:pt>
                <c:pt idx="457">
                  <c:v>44491</c:v>
                </c:pt>
                <c:pt idx="458">
                  <c:v>44494</c:v>
                </c:pt>
                <c:pt idx="459">
                  <c:v>44495</c:v>
                </c:pt>
                <c:pt idx="460">
                  <c:v>44496</c:v>
                </c:pt>
                <c:pt idx="461">
                  <c:v>44497</c:v>
                </c:pt>
                <c:pt idx="462">
                  <c:v>44498</c:v>
                </c:pt>
                <c:pt idx="463">
                  <c:v>44501</c:v>
                </c:pt>
                <c:pt idx="464">
                  <c:v>44502</c:v>
                </c:pt>
                <c:pt idx="465">
                  <c:v>44503</c:v>
                </c:pt>
                <c:pt idx="466">
                  <c:v>44504</c:v>
                </c:pt>
                <c:pt idx="467">
                  <c:v>44505</c:v>
                </c:pt>
                <c:pt idx="468">
                  <c:v>44508</c:v>
                </c:pt>
                <c:pt idx="469">
                  <c:v>44509</c:v>
                </c:pt>
                <c:pt idx="470">
                  <c:v>44510</c:v>
                </c:pt>
                <c:pt idx="471">
                  <c:v>44511</c:v>
                </c:pt>
                <c:pt idx="472">
                  <c:v>44512</c:v>
                </c:pt>
                <c:pt idx="473">
                  <c:v>44515</c:v>
                </c:pt>
                <c:pt idx="474">
                  <c:v>44516</c:v>
                </c:pt>
                <c:pt idx="475">
                  <c:v>44517</c:v>
                </c:pt>
                <c:pt idx="476">
                  <c:v>44518</c:v>
                </c:pt>
                <c:pt idx="477">
                  <c:v>44519</c:v>
                </c:pt>
                <c:pt idx="478">
                  <c:v>44522</c:v>
                </c:pt>
                <c:pt idx="479">
                  <c:v>44523</c:v>
                </c:pt>
                <c:pt idx="480">
                  <c:v>44524</c:v>
                </c:pt>
                <c:pt idx="481">
                  <c:v>44526</c:v>
                </c:pt>
                <c:pt idx="482">
                  <c:v>44529</c:v>
                </c:pt>
                <c:pt idx="483">
                  <c:v>44530</c:v>
                </c:pt>
                <c:pt idx="484">
                  <c:v>44531</c:v>
                </c:pt>
                <c:pt idx="485">
                  <c:v>44532</c:v>
                </c:pt>
                <c:pt idx="486">
                  <c:v>44533</c:v>
                </c:pt>
                <c:pt idx="487">
                  <c:v>44536</c:v>
                </c:pt>
                <c:pt idx="488">
                  <c:v>44537</c:v>
                </c:pt>
                <c:pt idx="489">
                  <c:v>44538</c:v>
                </c:pt>
                <c:pt idx="490">
                  <c:v>44539</c:v>
                </c:pt>
                <c:pt idx="491">
                  <c:v>44540</c:v>
                </c:pt>
                <c:pt idx="492">
                  <c:v>44543</c:v>
                </c:pt>
                <c:pt idx="493">
                  <c:v>44544</c:v>
                </c:pt>
                <c:pt idx="494">
                  <c:v>44545</c:v>
                </c:pt>
                <c:pt idx="495">
                  <c:v>44546</c:v>
                </c:pt>
                <c:pt idx="496">
                  <c:v>44547</c:v>
                </c:pt>
                <c:pt idx="497">
                  <c:v>44550</c:v>
                </c:pt>
                <c:pt idx="498">
                  <c:v>44551</c:v>
                </c:pt>
                <c:pt idx="499">
                  <c:v>44552</c:v>
                </c:pt>
                <c:pt idx="500">
                  <c:v>44553</c:v>
                </c:pt>
                <c:pt idx="501">
                  <c:v>44557</c:v>
                </c:pt>
                <c:pt idx="502">
                  <c:v>44558</c:v>
                </c:pt>
                <c:pt idx="503">
                  <c:v>44559</c:v>
                </c:pt>
                <c:pt idx="504">
                  <c:v>44560</c:v>
                </c:pt>
                <c:pt idx="505">
                  <c:v>44561</c:v>
                </c:pt>
                <c:pt idx="506">
                  <c:v>44564</c:v>
                </c:pt>
                <c:pt idx="507">
                  <c:v>44565</c:v>
                </c:pt>
                <c:pt idx="508">
                  <c:v>44566</c:v>
                </c:pt>
                <c:pt idx="509">
                  <c:v>44567</c:v>
                </c:pt>
                <c:pt idx="510">
                  <c:v>44568</c:v>
                </c:pt>
                <c:pt idx="511">
                  <c:v>44571</c:v>
                </c:pt>
                <c:pt idx="512">
                  <c:v>44572</c:v>
                </c:pt>
                <c:pt idx="513">
                  <c:v>44573</c:v>
                </c:pt>
                <c:pt idx="514">
                  <c:v>44574</c:v>
                </c:pt>
                <c:pt idx="515">
                  <c:v>44575</c:v>
                </c:pt>
                <c:pt idx="516">
                  <c:v>44579</c:v>
                </c:pt>
                <c:pt idx="517">
                  <c:v>44580</c:v>
                </c:pt>
                <c:pt idx="518">
                  <c:v>44581</c:v>
                </c:pt>
                <c:pt idx="519">
                  <c:v>44582</c:v>
                </c:pt>
                <c:pt idx="520">
                  <c:v>44585</c:v>
                </c:pt>
                <c:pt idx="521">
                  <c:v>44586</c:v>
                </c:pt>
                <c:pt idx="522">
                  <c:v>44587</c:v>
                </c:pt>
                <c:pt idx="523">
                  <c:v>44588</c:v>
                </c:pt>
                <c:pt idx="524">
                  <c:v>44589</c:v>
                </c:pt>
                <c:pt idx="525">
                  <c:v>44592</c:v>
                </c:pt>
                <c:pt idx="526">
                  <c:v>44593</c:v>
                </c:pt>
                <c:pt idx="527">
                  <c:v>44594</c:v>
                </c:pt>
                <c:pt idx="528">
                  <c:v>44595</c:v>
                </c:pt>
                <c:pt idx="529">
                  <c:v>44596</c:v>
                </c:pt>
                <c:pt idx="530">
                  <c:v>44599</c:v>
                </c:pt>
                <c:pt idx="531">
                  <c:v>44600</c:v>
                </c:pt>
                <c:pt idx="532">
                  <c:v>44601</c:v>
                </c:pt>
                <c:pt idx="533">
                  <c:v>44602</c:v>
                </c:pt>
                <c:pt idx="534">
                  <c:v>44603</c:v>
                </c:pt>
                <c:pt idx="535">
                  <c:v>44606</c:v>
                </c:pt>
                <c:pt idx="536">
                  <c:v>44607</c:v>
                </c:pt>
                <c:pt idx="537">
                  <c:v>44608</c:v>
                </c:pt>
                <c:pt idx="538">
                  <c:v>44609</c:v>
                </c:pt>
                <c:pt idx="539">
                  <c:v>44610</c:v>
                </c:pt>
                <c:pt idx="540">
                  <c:v>44614</c:v>
                </c:pt>
                <c:pt idx="541">
                  <c:v>44615</c:v>
                </c:pt>
                <c:pt idx="542">
                  <c:v>44616</c:v>
                </c:pt>
                <c:pt idx="543">
                  <c:v>44617</c:v>
                </c:pt>
                <c:pt idx="544">
                  <c:v>44620</c:v>
                </c:pt>
                <c:pt idx="545">
                  <c:v>44621</c:v>
                </c:pt>
                <c:pt idx="546">
                  <c:v>44622</c:v>
                </c:pt>
                <c:pt idx="547">
                  <c:v>44623</c:v>
                </c:pt>
                <c:pt idx="548">
                  <c:v>44624</c:v>
                </c:pt>
                <c:pt idx="549">
                  <c:v>44627</c:v>
                </c:pt>
                <c:pt idx="550">
                  <c:v>44628</c:v>
                </c:pt>
                <c:pt idx="551">
                  <c:v>44629</c:v>
                </c:pt>
                <c:pt idx="552">
                  <c:v>44630</c:v>
                </c:pt>
                <c:pt idx="553">
                  <c:v>44631</c:v>
                </c:pt>
                <c:pt idx="554">
                  <c:v>44634</c:v>
                </c:pt>
                <c:pt idx="555">
                  <c:v>44635</c:v>
                </c:pt>
                <c:pt idx="556">
                  <c:v>44636</c:v>
                </c:pt>
                <c:pt idx="557">
                  <c:v>44637</c:v>
                </c:pt>
                <c:pt idx="558">
                  <c:v>44638</c:v>
                </c:pt>
                <c:pt idx="559">
                  <c:v>44641</c:v>
                </c:pt>
                <c:pt idx="560">
                  <c:v>44642</c:v>
                </c:pt>
                <c:pt idx="561">
                  <c:v>44643</c:v>
                </c:pt>
                <c:pt idx="562">
                  <c:v>44644</c:v>
                </c:pt>
                <c:pt idx="563">
                  <c:v>44645</c:v>
                </c:pt>
                <c:pt idx="564">
                  <c:v>44648</c:v>
                </c:pt>
                <c:pt idx="565">
                  <c:v>44649</c:v>
                </c:pt>
                <c:pt idx="566">
                  <c:v>44650</c:v>
                </c:pt>
                <c:pt idx="567">
                  <c:v>44651</c:v>
                </c:pt>
                <c:pt idx="568">
                  <c:v>44652</c:v>
                </c:pt>
                <c:pt idx="569">
                  <c:v>44655</c:v>
                </c:pt>
                <c:pt idx="570">
                  <c:v>44656</c:v>
                </c:pt>
                <c:pt idx="571">
                  <c:v>44657</c:v>
                </c:pt>
                <c:pt idx="572">
                  <c:v>44658</c:v>
                </c:pt>
                <c:pt idx="573">
                  <c:v>44659</c:v>
                </c:pt>
                <c:pt idx="574">
                  <c:v>44662</c:v>
                </c:pt>
                <c:pt idx="575">
                  <c:v>44663</c:v>
                </c:pt>
                <c:pt idx="576">
                  <c:v>44664</c:v>
                </c:pt>
                <c:pt idx="577">
                  <c:v>44665</c:v>
                </c:pt>
                <c:pt idx="578">
                  <c:v>44669</c:v>
                </c:pt>
                <c:pt idx="579">
                  <c:v>44670</c:v>
                </c:pt>
                <c:pt idx="580">
                  <c:v>44671</c:v>
                </c:pt>
                <c:pt idx="581">
                  <c:v>44672</c:v>
                </c:pt>
                <c:pt idx="582">
                  <c:v>44673</c:v>
                </c:pt>
                <c:pt idx="583">
                  <c:v>44676</c:v>
                </c:pt>
                <c:pt idx="584">
                  <c:v>44677</c:v>
                </c:pt>
                <c:pt idx="585">
                  <c:v>44678</c:v>
                </c:pt>
                <c:pt idx="586">
                  <c:v>44679</c:v>
                </c:pt>
                <c:pt idx="587">
                  <c:v>44680</c:v>
                </c:pt>
                <c:pt idx="588">
                  <c:v>44683</c:v>
                </c:pt>
                <c:pt idx="589">
                  <c:v>44684</c:v>
                </c:pt>
                <c:pt idx="590">
                  <c:v>44685</c:v>
                </c:pt>
                <c:pt idx="591">
                  <c:v>44686</c:v>
                </c:pt>
                <c:pt idx="592">
                  <c:v>44687</c:v>
                </c:pt>
                <c:pt idx="593">
                  <c:v>44690</c:v>
                </c:pt>
                <c:pt idx="594">
                  <c:v>44691</c:v>
                </c:pt>
                <c:pt idx="595">
                  <c:v>44692</c:v>
                </c:pt>
                <c:pt idx="596">
                  <c:v>44693</c:v>
                </c:pt>
                <c:pt idx="597">
                  <c:v>44694</c:v>
                </c:pt>
                <c:pt idx="598">
                  <c:v>44697</c:v>
                </c:pt>
                <c:pt idx="599">
                  <c:v>44698</c:v>
                </c:pt>
                <c:pt idx="600">
                  <c:v>44699</c:v>
                </c:pt>
                <c:pt idx="601">
                  <c:v>44700</c:v>
                </c:pt>
                <c:pt idx="602">
                  <c:v>44701</c:v>
                </c:pt>
                <c:pt idx="603">
                  <c:v>44704</c:v>
                </c:pt>
                <c:pt idx="604">
                  <c:v>44705</c:v>
                </c:pt>
                <c:pt idx="605">
                  <c:v>44706</c:v>
                </c:pt>
                <c:pt idx="606">
                  <c:v>44707</c:v>
                </c:pt>
                <c:pt idx="607">
                  <c:v>44708</c:v>
                </c:pt>
                <c:pt idx="608">
                  <c:v>44712</c:v>
                </c:pt>
                <c:pt idx="609">
                  <c:v>44713</c:v>
                </c:pt>
                <c:pt idx="610">
                  <c:v>44714</c:v>
                </c:pt>
                <c:pt idx="611">
                  <c:v>44715</c:v>
                </c:pt>
                <c:pt idx="612">
                  <c:v>44718</c:v>
                </c:pt>
                <c:pt idx="613">
                  <c:v>44719</c:v>
                </c:pt>
                <c:pt idx="614">
                  <c:v>44720</c:v>
                </c:pt>
                <c:pt idx="615">
                  <c:v>44721</c:v>
                </c:pt>
                <c:pt idx="616">
                  <c:v>44722</c:v>
                </c:pt>
                <c:pt idx="617">
                  <c:v>44725</c:v>
                </c:pt>
                <c:pt idx="618">
                  <c:v>44726</c:v>
                </c:pt>
                <c:pt idx="619">
                  <c:v>44727</c:v>
                </c:pt>
                <c:pt idx="620">
                  <c:v>44728</c:v>
                </c:pt>
                <c:pt idx="621">
                  <c:v>44729</c:v>
                </c:pt>
                <c:pt idx="622">
                  <c:v>44733</c:v>
                </c:pt>
                <c:pt idx="623">
                  <c:v>44734</c:v>
                </c:pt>
                <c:pt idx="624">
                  <c:v>44735</c:v>
                </c:pt>
                <c:pt idx="625">
                  <c:v>44736</c:v>
                </c:pt>
                <c:pt idx="626">
                  <c:v>44739</c:v>
                </c:pt>
                <c:pt idx="627">
                  <c:v>44740</c:v>
                </c:pt>
                <c:pt idx="628">
                  <c:v>44741</c:v>
                </c:pt>
                <c:pt idx="629">
                  <c:v>44742</c:v>
                </c:pt>
                <c:pt idx="630">
                  <c:v>44743</c:v>
                </c:pt>
                <c:pt idx="631">
                  <c:v>44747</c:v>
                </c:pt>
                <c:pt idx="632">
                  <c:v>44748</c:v>
                </c:pt>
                <c:pt idx="633">
                  <c:v>44749</c:v>
                </c:pt>
                <c:pt idx="634">
                  <c:v>44750</c:v>
                </c:pt>
                <c:pt idx="635">
                  <c:v>44753</c:v>
                </c:pt>
                <c:pt idx="636">
                  <c:v>44754</c:v>
                </c:pt>
                <c:pt idx="637">
                  <c:v>44755</c:v>
                </c:pt>
                <c:pt idx="638">
                  <c:v>44756</c:v>
                </c:pt>
                <c:pt idx="639">
                  <c:v>44757</c:v>
                </c:pt>
                <c:pt idx="640">
                  <c:v>44760</c:v>
                </c:pt>
                <c:pt idx="641">
                  <c:v>44761</c:v>
                </c:pt>
                <c:pt idx="642">
                  <c:v>44762</c:v>
                </c:pt>
                <c:pt idx="643">
                  <c:v>44763</c:v>
                </c:pt>
                <c:pt idx="644">
                  <c:v>44764</c:v>
                </c:pt>
                <c:pt idx="645">
                  <c:v>44767</c:v>
                </c:pt>
                <c:pt idx="646">
                  <c:v>44768</c:v>
                </c:pt>
                <c:pt idx="647">
                  <c:v>44769</c:v>
                </c:pt>
                <c:pt idx="648">
                  <c:v>44770</c:v>
                </c:pt>
                <c:pt idx="649">
                  <c:v>44771</c:v>
                </c:pt>
                <c:pt idx="650">
                  <c:v>44774</c:v>
                </c:pt>
                <c:pt idx="651">
                  <c:v>44775</c:v>
                </c:pt>
                <c:pt idx="652">
                  <c:v>44776</c:v>
                </c:pt>
                <c:pt idx="653">
                  <c:v>44777</c:v>
                </c:pt>
                <c:pt idx="654">
                  <c:v>44778</c:v>
                </c:pt>
                <c:pt idx="655">
                  <c:v>44781</c:v>
                </c:pt>
                <c:pt idx="656">
                  <c:v>44782</c:v>
                </c:pt>
                <c:pt idx="657">
                  <c:v>44783</c:v>
                </c:pt>
                <c:pt idx="658">
                  <c:v>44784</c:v>
                </c:pt>
                <c:pt idx="659">
                  <c:v>44785</c:v>
                </c:pt>
                <c:pt idx="660">
                  <c:v>44788</c:v>
                </c:pt>
                <c:pt idx="661">
                  <c:v>44789</c:v>
                </c:pt>
                <c:pt idx="662">
                  <c:v>44790</c:v>
                </c:pt>
                <c:pt idx="663">
                  <c:v>44791</c:v>
                </c:pt>
                <c:pt idx="664">
                  <c:v>44792</c:v>
                </c:pt>
                <c:pt idx="665">
                  <c:v>44795</c:v>
                </c:pt>
                <c:pt idx="666">
                  <c:v>44796</c:v>
                </c:pt>
                <c:pt idx="667">
                  <c:v>44797</c:v>
                </c:pt>
                <c:pt idx="668">
                  <c:v>44798</c:v>
                </c:pt>
                <c:pt idx="669">
                  <c:v>44799</c:v>
                </c:pt>
                <c:pt idx="670">
                  <c:v>44802</c:v>
                </c:pt>
                <c:pt idx="671">
                  <c:v>44803</c:v>
                </c:pt>
                <c:pt idx="672">
                  <c:v>44804</c:v>
                </c:pt>
                <c:pt idx="673">
                  <c:v>44805</c:v>
                </c:pt>
                <c:pt idx="674">
                  <c:v>44806</c:v>
                </c:pt>
                <c:pt idx="675">
                  <c:v>44810</c:v>
                </c:pt>
                <c:pt idx="676">
                  <c:v>44811</c:v>
                </c:pt>
                <c:pt idx="677">
                  <c:v>44812</c:v>
                </c:pt>
                <c:pt idx="678">
                  <c:v>44813</c:v>
                </c:pt>
                <c:pt idx="679">
                  <c:v>44816</c:v>
                </c:pt>
                <c:pt idx="680">
                  <c:v>44817</c:v>
                </c:pt>
                <c:pt idx="681">
                  <c:v>44818</c:v>
                </c:pt>
                <c:pt idx="682">
                  <c:v>44819</c:v>
                </c:pt>
                <c:pt idx="683">
                  <c:v>44820</c:v>
                </c:pt>
                <c:pt idx="684">
                  <c:v>44823</c:v>
                </c:pt>
                <c:pt idx="685">
                  <c:v>44824</c:v>
                </c:pt>
                <c:pt idx="686">
                  <c:v>44825</c:v>
                </c:pt>
                <c:pt idx="687">
                  <c:v>44826</c:v>
                </c:pt>
                <c:pt idx="688">
                  <c:v>44827</c:v>
                </c:pt>
                <c:pt idx="689">
                  <c:v>44830</c:v>
                </c:pt>
                <c:pt idx="690">
                  <c:v>44831</c:v>
                </c:pt>
                <c:pt idx="691">
                  <c:v>44832</c:v>
                </c:pt>
                <c:pt idx="692">
                  <c:v>44833</c:v>
                </c:pt>
                <c:pt idx="693">
                  <c:v>44834</c:v>
                </c:pt>
                <c:pt idx="694">
                  <c:v>44837</c:v>
                </c:pt>
                <c:pt idx="695">
                  <c:v>44838</c:v>
                </c:pt>
                <c:pt idx="696">
                  <c:v>44839</c:v>
                </c:pt>
                <c:pt idx="697">
                  <c:v>44840</c:v>
                </c:pt>
                <c:pt idx="698">
                  <c:v>44841</c:v>
                </c:pt>
                <c:pt idx="699">
                  <c:v>44844</c:v>
                </c:pt>
                <c:pt idx="700">
                  <c:v>44845</c:v>
                </c:pt>
                <c:pt idx="701">
                  <c:v>44846</c:v>
                </c:pt>
                <c:pt idx="702">
                  <c:v>44847</c:v>
                </c:pt>
                <c:pt idx="703">
                  <c:v>44848</c:v>
                </c:pt>
                <c:pt idx="704">
                  <c:v>44851</c:v>
                </c:pt>
                <c:pt idx="705">
                  <c:v>44852</c:v>
                </c:pt>
                <c:pt idx="706">
                  <c:v>44853</c:v>
                </c:pt>
                <c:pt idx="707">
                  <c:v>44854</c:v>
                </c:pt>
                <c:pt idx="708">
                  <c:v>44855</c:v>
                </c:pt>
                <c:pt idx="709">
                  <c:v>44858</c:v>
                </c:pt>
                <c:pt idx="710">
                  <c:v>44859</c:v>
                </c:pt>
                <c:pt idx="711">
                  <c:v>44860</c:v>
                </c:pt>
                <c:pt idx="712">
                  <c:v>44861</c:v>
                </c:pt>
                <c:pt idx="713">
                  <c:v>44862</c:v>
                </c:pt>
                <c:pt idx="714">
                  <c:v>44865</c:v>
                </c:pt>
                <c:pt idx="715">
                  <c:v>44866</c:v>
                </c:pt>
                <c:pt idx="716">
                  <c:v>44867</c:v>
                </c:pt>
                <c:pt idx="717">
                  <c:v>44868</c:v>
                </c:pt>
                <c:pt idx="718">
                  <c:v>44869</c:v>
                </c:pt>
                <c:pt idx="719">
                  <c:v>44872</c:v>
                </c:pt>
                <c:pt idx="720">
                  <c:v>44873</c:v>
                </c:pt>
                <c:pt idx="721">
                  <c:v>44874</c:v>
                </c:pt>
                <c:pt idx="722">
                  <c:v>44875</c:v>
                </c:pt>
                <c:pt idx="723">
                  <c:v>44876</c:v>
                </c:pt>
                <c:pt idx="724">
                  <c:v>44879</c:v>
                </c:pt>
                <c:pt idx="725">
                  <c:v>44880</c:v>
                </c:pt>
                <c:pt idx="726">
                  <c:v>44881</c:v>
                </c:pt>
                <c:pt idx="727">
                  <c:v>44882</c:v>
                </c:pt>
                <c:pt idx="728">
                  <c:v>44883</c:v>
                </c:pt>
                <c:pt idx="729">
                  <c:v>44886</c:v>
                </c:pt>
                <c:pt idx="730">
                  <c:v>44887</c:v>
                </c:pt>
                <c:pt idx="731">
                  <c:v>44888</c:v>
                </c:pt>
                <c:pt idx="732">
                  <c:v>44890</c:v>
                </c:pt>
                <c:pt idx="733">
                  <c:v>44893</c:v>
                </c:pt>
                <c:pt idx="734">
                  <c:v>44894</c:v>
                </c:pt>
                <c:pt idx="735">
                  <c:v>44895</c:v>
                </c:pt>
                <c:pt idx="736">
                  <c:v>44896</c:v>
                </c:pt>
                <c:pt idx="737">
                  <c:v>44897</c:v>
                </c:pt>
                <c:pt idx="738">
                  <c:v>44900</c:v>
                </c:pt>
                <c:pt idx="739">
                  <c:v>44901</c:v>
                </c:pt>
                <c:pt idx="740">
                  <c:v>44902</c:v>
                </c:pt>
                <c:pt idx="741">
                  <c:v>44903</c:v>
                </c:pt>
                <c:pt idx="742">
                  <c:v>44904</c:v>
                </c:pt>
                <c:pt idx="743">
                  <c:v>44907</c:v>
                </c:pt>
                <c:pt idx="744">
                  <c:v>44908</c:v>
                </c:pt>
                <c:pt idx="745">
                  <c:v>44909</c:v>
                </c:pt>
                <c:pt idx="746">
                  <c:v>44910</c:v>
                </c:pt>
                <c:pt idx="747">
                  <c:v>44911</c:v>
                </c:pt>
                <c:pt idx="748">
                  <c:v>44914</c:v>
                </c:pt>
                <c:pt idx="749">
                  <c:v>44915</c:v>
                </c:pt>
                <c:pt idx="750">
                  <c:v>44916</c:v>
                </c:pt>
                <c:pt idx="751">
                  <c:v>44917</c:v>
                </c:pt>
                <c:pt idx="752">
                  <c:v>44918</c:v>
                </c:pt>
                <c:pt idx="753">
                  <c:v>44922</c:v>
                </c:pt>
                <c:pt idx="754">
                  <c:v>44923</c:v>
                </c:pt>
                <c:pt idx="755">
                  <c:v>44924</c:v>
                </c:pt>
                <c:pt idx="756">
                  <c:v>44925</c:v>
                </c:pt>
                <c:pt idx="757">
                  <c:v>44929</c:v>
                </c:pt>
                <c:pt idx="758">
                  <c:v>44930</c:v>
                </c:pt>
                <c:pt idx="759">
                  <c:v>44931</c:v>
                </c:pt>
                <c:pt idx="760">
                  <c:v>44932</c:v>
                </c:pt>
                <c:pt idx="761">
                  <c:v>44935</c:v>
                </c:pt>
                <c:pt idx="762">
                  <c:v>44936</c:v>
                </c:pt>
                <c:pt idx="763">
                  <c:v>44937</c:v>
                </c:pt>
                <c:pt idx="764">
                  <c:v>44938</c:v>
                </c:pt>
                <c:pt idx="765">
                  <c:v>44939</c:v>
                </c:pt>
                <c:pt idx="766">
                  <c:v>44943</c:v>
                </c:pt>
                <c:pt idx="767">
                  <c:v>44944</c:v>
                </c:pt>
                <c:pt idx="768">
                  <c:v>44945</c:v>
                </c:pt>
                <c:pt idx="769">
                  <c:v>44946</c:v>
                </c:pt>
                <c:pt idx="770">
                  <c:v>44949</c:v>
                </c:pt>
                <c:pt idx="771">
                  <c:v>44950</c:v>
                </c:pt>
                <c:pt idx="772">
                  <c:v>44951</c:v>
                </c:pt>
                <c:pt idx="773">
                  <c:v>44952</c:v>
                </c:pt>
                <c:pt idx="774">
                  <c:v>44953</c:v>
                </c:pt>
                <c:pt idx="775">
                  <c:v>44956</c:v>
                </c:pt>
                <c:pt idx="776">
                  <c:v>44957</c:v>
                </c:pt>
                <c:pt idx="777">
                  <c:v>44958</c:v>
                </c:pt>
                <c:pt idx="778">
                  <c:v>44959</c:v>
                </c:pt>
                <c:pt idx="779">
                  <c:v>44960</c:v>
                </c:pt>
                <c:pt idx="780">
                  <c:v>44963</c:v>
                </c:pt>
                <c:pt idx="781">
                  <c:v>44964</c:v>
                </c:pt>
                <c:pt idx="782">
                  <c:v>44965</c:v>
                </c:pt>
                <c:pt idx="783">
                  <c:v>44966</c:v>
                </c:pt>
                <c:pt idx="784">
                  <c:v>44967</c:v>
                </c:pt>
                <c:pt idx="785">
                  <c:v>44970</c:v>
                </c:pt>
                <c:pt idx="786">
                  <c:v>44971</c:v>
                </c:pt>
                <c:pt idx="787">
                  <c:v>44972</c:v>
                </c:pt>
                <c:pt idx="788">
                  <c:v>44973</c:v>
                </c:pt>
                <c:pt idx="789">
                  <c:v>44974</c:v>
                </c:pt>
                <c:pt idx="790">
                  <c:v>44978</c:v>
                </c:pt>
                <c:pt idx="791">
                  <c:v>44979</c:v>
                </c:pt>
                <c:pt idx="792">
                  <c:v>44980</c:v>
                </c:pt>
                <c:pt idx="793">
                  <c:v>44981</c:v>
                </c:pt>
                <c:pt idx="794">
                  <c:v>44984</c:v>
                </c:pt>
                <c:pt idx="795">
                  <c:v>44985</c:v>
                </c:pt>
                <c:pt idx="796">
                  <c:v>44986</c:v>
                </c:pt>
                <c:pt idx="797">
                  <c:v>44987</c:v>
                </c:pt>
                <c:pt idx="798">
                  <c:v>44988</c:v>
                </c:pt>
                <c:pt idx="799">
                  <c:v>44991</c:v>
                </c:pt>
                <c:pt idx="800">
                  <c:v>44992</c:v>
                </c:pt>
                <c:pt idx="801">
                  <c:v>44993</c:v>
                </c:pt>
                <c:pt idx="802">
                  <c:v>44994</c:v>
                </c:pt>
                <c:pt idx="803">
                  <c:v>44995</c:v>
                </c:pt>
                <c:pt idx="804">
                  <c:v>44998</c:v>
                </c:pt>
                <c:pt idx="805">
                  <c:v>44999</c:v>
                </c:pt>
                <c:pt idx="806">
                  <c:v>45000</c:v>
                </c:pt>
                <c:pt idx="807">
                  <c:v>45001</c:v>
                </c:pt>
                <c:pt idx="808">
                  <c:v>45002</c:v>
                </c:pt>
                <c:pt idx="809">
                  <c:v>45005</c:v>
                </c:pt>
                <c:pt idx="810">
                  <c:v>45006</c:v>
                </c:pt>
                <c:pt idx="811">
                  <c:v>45007</c:v>
                </c:pt>
                <c:pt idx="812">
                  <c:v>45008</c:v>
                </c:pt>
                <c:pt idx="813">
                  <c:v>45009</c:v>
                </c:pt>
                <c:pt idx="814">
                  <c:v>45012</c:v>
                </c:pt>
                <c:pt idx="815">
                  <c:v>45013</c:v>
                </c:pt>
                <c:pt idx="816">
                  <c:v>45014</c:v>
                </c:pt>
                <c:pt idx="817">
                  <c:v>45015</c:v>
                </c:pt>
                <c:pt idx="818">
                  <c:v>45016</c:v>
                </c:pt>
                <c:pt idx="819">
                  <c:v>45019</c:v>
                </c:pt>
                <c:pt idx="820">
                  <c:v>45020</c:v>
                </c:pt>
                <c:pt idx="821">
                  <c:v>45021</c:v>
                </c:pt>
                <c:pt idx="822">
                  <c:v>45022</c:v>
                </c:pt>
                <c:pt idx="823">
                  <c:v>45023</c:v>
                </c:pt>
                <c:pt idx="824">
                  <c:v>45026</c:v>
                </c:pt>
                <c:pt idx="825">
                  <c:v>45027</c:v>
                </c:pt>
                <c:pt idx="826">
                  <c:v>45028</c:v>
                </c:pt>
                <c:pt idx="827">
                  <c:v>45029</c:v>
                </c:pt>
                <c:pt idx="828">
                  <c:v>45030</c:v>
                </c:pt>
                <c:pt idx="829">
                  <c:v>45033</c:v>
                </c:pt>
                <c:pt idx="830">
                  <c:v>45034</c:v>
                </c:pt>
                <c:pt idx="831">
                  <c:v>45035</c:v>
                </c:pt>
                <c:pt idx="832">
                  <c:v>45036</c:v>
                </c:pt>
                <c:pt idx="833">
                  <c:v>45037</c:v>
                </c:pt>
                <c:pt idx="834">
                  <c:v>45040</c:v>
                </c:pt>
                <c:pt idx="835">
                  <c:v>45041</c:v>
                </c:pt>
                <c:pt idx="836">
                  <c:v>45042</c:v>
                </c:pt>
                <c:pt idx="837">
                  <c:v>45043</c:v>
                </c:pt>
                <c:pt idx="838">
                  <c:v>45044</c:v>
                </c:pt>
                <c:pt idx="839">
                  <c:v>45047</c:v>
                </c:pt>
                <c:pt idx="840">
                  <c:v>45048</c:v>
                </c:pt>
                <c:pt idx="841">
                  <c:v>45049</c:v>
                </c:pt>
                <c:pt idx="842">
                  <c:v>45050</c:v>
                </c:pt>
                <c:pt idx="843">
                  <c:v>45051</c:v>
                </c:pt>
                <c:pt idx="844">
                  <c:v>45054</c:v>
                </c:pt>
                <c:pt idx="845">
                  <c:v>45055</c:v>
                </c:pt>
                <c:pt idx="846">
                  <c:v>45056</c:v>
                </c:pt>
                <c:pt idx="847">
                  <c:v>45057</c:v>
                </c:pt>
                <c:pt idx="848">
                  <c:v>45058</c:v>
                </c:pt>
                <c:pt idx="849">
                  <c:v>45061</c:v>
                </c:pt>
                <c:pt idx="850">
                  <c:v>45062</c:v>
                </c:pt>
                <c:pt idx="851">
                  <c:v>45063</c:v>
                </c:pt>
                <c:pt idx="852">
                  <c:v>45064</c:v>
                </c:pt>
                <c:pt idx="853">
                  <c:v>45065</c:v>
                </c:pt>
                <c:pt idx="854">
                  <c:v>45068</c:v>
                </c:pt>
                <c:pt idx="855">
                  <c:v>45069</c:v>
                </c:pt>
                <c:pt idx="856">
                  <c:v>45070</c:v>
                </c:pt>
                <c:pt idx="857">
                  <c:v>45071</c:v>
                </c:pt>
                <c:pt idx="858">
                  <c:v>45072</c:v>
                </c:pt>
                <c:pt idx="859">
                  <c:v>45076</c:v>
                </c:pt>
                <c:pt idx="860">
                  <c:v>45077</c:v>
                </c:pt>
                <c:pt idx="861">
                  <c:v>45078</c:v>
                </c:pt>
                <c:pt idx="862">
                  <c:v>45079</c:v>
                </c:pt>
                <c:pt idx="863">
                  <c:v>45082</c:v>
                </c:pt>
                <c:pt idx="864">
                  <c:v>45083</c:v>
                </c:pt>
                <c:pt idx="865">
                  <c:v>45084</c:v>
                </c:pt>
                <c:pt idx="866">
                  <c:v>45085</c:v>
                </c:pt>
                <c:pt idx="867">
                  <c:v>45086</c:v>
                </c:pt>
                <c:pt idx="868">
                  <c:v>45089</c:v>
                </c:pt>
                <c:pt idx="869">
                  <c:v>45090</c:v>
                </c:pt>
                <c:pt idx="870">
                  <c:v>45091</c:v>
                </c:pt>
                <c:pt idx="871">
                  <c:v>45092</c:v>
                </c:pt>
                <c:pt idx="872">
                  <c:v>45093</c:v>
                </c:pt>
                <c:pt idx="873">
                  <c:v>45097</c:v>
                </c:pt>
                <c:pt idx="874">
                  <c:v>45098</c:v>
                </c:pt>
                <c:pt idx="875">
                  <c:v>45099</c:v>
                </c:pt>
                <c:pt idx="876">
                  <c:v>45100</c:v>
                </c:pt>
                <c:pt idx="877">
                  <c:v>45103</c:v>
                </c:pt>
                <c:pt idx="878">
                  <c:v>45104</c:v>
                </c:pt>
                <c:pt idx="879">
                  <c:v>45105</c:v>
                </c:pt>
                <c:pt idx="880">
                  <c:v>45106</c:v>
                </c:pt>
                <c:pt idx="881">
                  <c:v>45107</c:v>
                </c:pt>
                <c:pt idx="882">
                  <c:v>45110</c:v>
                </c:pt>
                <c:pt idx="883">
                  <c:v>45112</c:v>
                </c:pt>
                <c:pt idx="884">
                  <c:v>45113</c:v>
                </c:pt>
                <c:pt idx="885">
                  <c:v>45114</c:v>
                </c:pt>
                <c:pt idx="886">
                  <c:v>45117</c:v>
                </c:pt>
                <c:pt idx="887">
                  <c:v>45118</c:v>
                </c:pt>
                <c:pt idx="888">
                  <c:v>45119</c:v>
                </c:pt>
                <c:pt idx="889">
                  <c:v>45120</c:v>
                </c:pt>
                <c:pt idx="890">
                  <c:v>45121</c:v>
                </c:pt>
                <c:pt idx="891">
                  <c:v>45124</c:v>
                </c:pt>
                <c:pt idx="892">
                  <c:v>45125</c:v>
                </c:pt>
                <c:pt idx="893">
                  <c:v>45126</c:v>
                </c:pt>
                <c:pt idx="894">
                  <c:v>45127</c:v>
                </c:pt>
                <c:pt idx="895">
                  <c:v>45128</c:v>
                </c:pt>
                <c:pt idx="896">
                  <c:v>45131</c:v>
                </c:pt>
                <c:pt idx="897">
                  <c:v>45132</c:v>
                </c:pt>
                <c:pt idx="898">
                  <c:v>45133</c:v>
                </c:pt>
                <c:pt idx="899">
                  <c:v>45134</c:v>
                </c:pt>
                <c:pt idx="900">
                  <c:v>45135</c:v>
                </c:pt>
                <c:pt idx="901">
                  <c:v>45138</c:v>
                </c:pt>
                <c:pt idx="902">
                  <c:v>45139</c:v>
                </c:pt>
                <c:pt idx="903">
                  <c:v>45140</c:v>
                </c:pt>
                <c:pt idx="904">
                  <c:v>45141</c:v>
                </c:pt>
                <c:pt idx="905">
                  <c:v>45142</c:v>
                </c:pt>
                <c:pt idx="906">
                  <c:v>45145</c:v>
                </c:pt>
                <c:pt idx="907">
                  <c:v>45146</c:v>
                </c:pt>
                <c:pt idx="908">
                  <c:v>45147</c:v>
                </c:pt>
                <c:pt idx="909">
                  <c:v>45148</c:v>
                </c:pt>
                <c:pt idx="910">
                  <c:v>45149</c:v>
                </c:pt>
                <c:pt idx="911">
                  <c:v>45152</c:v>
                </c:pt>
                <c:pt idx="912">
                  <c:v>45153</c:v>
                </c:pt>
                <c:pt idx="913">
                  <c:v>45154</c:v>
                </c:pt>
                <c:pt idx="914">
                  <c:v>45155</c:v>
                </c:pt>
                <c:pt idx="915">
                  <c:v>45156</c:v>
                </c:pt>
                <c:pt idx="916">
                  <c:v>45159</c:v>
                </c:pt>
                <c:pt idx="917">
                  <c:v>45160</c:v>
                </c:pt>
                <c:pt idx="918">
                  <c:v>45161</c:v>
                </c:pt>
                <c:pt idx="919">
                  <c:v>45162</c:v>
                </c:pt>
                <c:pt idx="920">
                  <c:v>45163</c:v>
                </c:pt>
                <c:pt idx="921">
                  <c:v>45166</c:v>
                </c:pt>
                <c:pt idx="922">
                  <c:v>45167</c:v>
                </c:pt>
                <c:pt idx="923">
                  <c:v>45168</c:v>
                </c:pt>
                <c:pt idx="924">
                  <c:v>45169</c:v>
                </c:pt>
                <c:pt idx="925">
                  <c:v>45170</c:v>
                </c:pt>
                <c:pt idx="926">
                  <c:v>45174</c:v>
                </c:pt>
                <c:pt idx="927">
                  <c:v>45175</c:v>
                </c:pt>
                <c:pt idx="928">
                  <c:v>45176</c:v>
                </c:pt>
                <c:pt idx="929">
                  <c:v>45177</c:v>
                </c:pt>
                <c:pt idx="930">
                  <c:v>45180</c:v>
                </c:pt>
                <c:pt idx="931">
                  <c:v>45181</c:v>
                </c:pt>
                <c:pt idx="932">
                  <c:v>45182</c:v>
                </c:pt>
                <c:pt idx="933">
                  <c:v>45183</c:v>
                </c:pt>
                <c:pt idx="934">
                  <c:v>45184</c:v>
                </c:pt>
                <c:pt idx="935">
                  <c:v>45187</c:v>
                </c:pt>
                <c:pt idx="936">
                  <c:v>45188</c:v>
                </c:pt>
                <c:pt idx="937">
                  <c:v>45189</c:v>
                </c:pt>
                <c:pt idx="938">
                  <c:v>45190</c:v>
                </c:pt>
                <c:pt idx="939">
                  <c:v>45191</c:v>
                </c:pt>
                <c:pt idx="940">
                  <c:v>45194</c:v>
                </c:pt>
                <c:pt idx="941">
                  <c:v>45195</c:v>
                </c:pt>
                <c:pt idx="942">
                  <c:v>45196</c:v>
                </c:pt>
                <c:pt idx="943">
                  <c:v>45197</c:v>
                </c:pt>
                <c:pt idx="944">
                  <c:v>45198</c:v>
                </c:pt>
                <c:pt idx="945">
                  <c:v>45201</c:v>
                </c:pt>
                <c:pt idx="946">
                  <c:v>45202</c:v>
                </c:pt>
                <c:pt idx="947">
                  <c:v>45203</c:v>
                </c:pt>
                <c:pt idx="948">
                  <c:v>45204</c:v>
                </c:pt>
                <c:pt idx="949">
                  <c:v>45205</c:v>
                </c:pt>
                <c:pt idx="950">
                  <c:v>45208</c:v>
                </c:pt>
                <c:pt idx="951">
                  <c:v>45209</c:v>
                </c:pt>
                <c:pt idx="952">
                  <c:v>45210</c:v>
                </c:pt>
                <c:pt idx="953">
                  <c:v>45211</c:v>
                </c:pt>
                <c:pt idx="954">
                  <c:v>45212</c:v>
                </c:pt>
                <c:pt idx="955">
                  <c:v>45215</c:v>
                </c:pt>
                <c:pt idx="956">
                  <c:v>45216</c:v>
                </c:pt>
                <c:pt idx="957">
                  <c:v>45217</c:v>
                </c:pt>
                <c:pt idx="958">
                  <c:v>45218</c:v>
                </c:pt>
                <c:pt idx="959">
                  <c:v>45219</c:v>
                </c:pt>
                <c:pt idx="960">
                  <c:v>45222</c:v>
                </c:pt>
                <c:pt idx="961">
                  <c:v>45223</c:v>
                </c:pt>
                <c:pt idx="962">
                  <c:v>45224</c:v>
                </c:pt>
                <c:pt idx="963">
                  <c:v>45225</c:v>
                </c:pt>
                <c:pt idx="964">
                  <c:v>45226</c:v>
                </c:pt>
                <c:pt idx="965">
                  <c:v>45229</c:v>
                </c:pt>
                <c:pt idx="966">
                  <c:v>45230</c:v>
                </c:pt>
                <c:pt idx="967">
                  <c:v>45231</c:v>
                </c:pt>
                <c:pt idx="968">
                  <c:v>45232</c:v>
                </c:pt>
                <c:pt idx="969">
                  <c:v>45233</c:v>
                </c:pt>
                <c:pt idx="970">
                  <c:v>45236</c:v>
                </c:pt>
                <c:pt idx="971">
                  <c:v>45237</c:v>
                </c:pt>
                <c:pt idx="972">
                  <c:v>45238</c:v>
                </c:pt>
                <c:pt idx="973">
                  <c:v>45239</c:v>
                </c:pt>
                <c:pt idx="974">
                  <c:v>45240</c:v>
                </c:pt>
                <c:pt idx="975">
                  <c:v>45243</c:v>
                </c:pt>
                <c:pt idx="976">
                  <c:v>45244</c:v>
                </c:pt>
                <c:pt idx="977">
                  <c:v>45245</c:v>
                </c:pt>
                <c:pt idx="978">
                  <c:v>45246</c:v>
                </c:pt>
                <c:pt idx="979">
                  <c:v>45247</c:v>
                </c:pt>
                <c:pt idx="980">
                  <c:v>45250</c:v>
                </c:pt>
                <c:pt idx="981">
                  <c:v>45251</c:v>
                </c:pt>
                <c:pt idx="982">
                  <c:v>45252</c:v>
                </c:pt>
                <c:pt idx="983">
                  <c:v>45254</c:v>
                </c:pt>
                <c:pt idx="984">
                  <c:v>45257</c:v>
                </c:pt>
                <c:pt idx="985">
                  <c:v>45258</c:v>
                </c:pt>
                <c:pt idx="986">
                  <c:v>45259</c:v>
                </c:pt>
                <c:pt idx="987">
                  <c:v>45260</c:v>
                </c:pt>
                <c:pt idx="988">
                  <c:v>45261</c:v>
                </c:pt>
                <c:pt idx="989">
                  <c:v>45264</c:v>
                </c:pt>
                <c:pt idx="990">
                  <c:v>45265</c:v>
                </c:pt>
                <c:pt idx="991">
                  <c:v>45266</c:v>
                </c:pt>
                <c:pt idx="992">
                  <c:v>45267</c:v>
                </c:pt>
                <c:pt idx="993">
                  <c:v>45268</c:v>
                </c:pt>
                <c:pt idx="994">
                  <c:v>45271</c:v>
                </c:pt>
                <c:pt idx="995">
                  <c:v>45272</c:v>
                </c:pt>
                <c:pt idx="996">
                  <c:v>45273</c:v>
                </c:pt>
                <c:pt idx="997">
                  <c:v>45274</c:v>
                </c:pt>
                <c:pt idx="998">
                  <c:v>45275</c:v>
                </c:pt>
                <c:pt idx="999">
                  <c:v>45278</c:v>
                </c:pt>
                <c:pt idx="1000">
                  <c:v>45279</c:v>
                </c:pt>
                <c:pt idx="1001">
                  <c:v>45280</c:v>
                </c:pt>
                <c:pt idx="1002">
                  <c:v>45281</c:v>
                </c:pt>
                <c:pt idx="1003">
                  <c:v>45282</c:v>
                </c:pt>
                <c:pt idx="1004">
                  <c:v>45286</c:v>
                </c:pt>
                <c:pt idx="1005">
                  <c:v>45287</c:v>
                </c:pt>
                <c:pt idx="1006">
                  <c:v>45288</c:v>
                </c:pt>
                <c:pt idx="1007">
                  <c:v>45289</c:v>
                </c:pt>
                <c:pt idx="1008">
                  <c:v>45293</c:v>
                </c:pt>
                <c:pt idx="1009">
                  <c:v>45294</c:v>
                </c:pt>
                <c:pt idx="1010">
                  <c:v>45295</c:v>
                </c:pt>
                <c:pt idx="1011">
                  <c:v>45296</c:v>
                </c:pt>
                <c:pt idx="1012">
                  <c:v>45299</c:v>
                </c:pt>
                <c:pt idx="1013">
                  <c:v>45300</c:v>
                </c:pt>
                <c:pt idx="1014">
                  <c:v>45301</c:v>
                </c:pt>
                <c:pt idx="1015">
                  <c:v>45302</c:v>
                </c:pt>
                <c:pt idx="1016">
                  <c:v>45303</c:v>
                </c:pt>
                <c:pt idx="1017">
                  <c:v>45307</c:v>
                </c:pt>
                <c:pt idx="1018">
                  <c:v>45308</c:v>
                </c:pt>
                <c:pt idx="1019">
                  <c:v>45309</c:v>
                </c:pt>
                <c:pt idx="1020">
                  <c:v>45310</c:v>
                </c:pt>
                <c:pt idx="1021">
                  <c:v>45313</c:v>
                </c:pt>
                <c:pt idx="1022">
                  <c:v>45314</c:v>
                </c:pt>
                <c:pt idx="1023">
                  <c:v>45315</c:v>
                </c:pt>
                <c:pt idx="1024">
                  <c:v>45316</c:v>
                </c:pt>
                <c:pt idx="1025">
                  <c:v>45317</c:v>
                </c:pt>
                <c:pt idx="1026">
                  <c:v>45320</c:v>
                </c:pt>
                <c:pt idx="1027">
                  <c:v>45321</c:v>
                </c:pt>
                <c:pt idx="1028">
                  <c:v>45322</c:v>
                </c:pt>
                <c:pt idx="1029">
                  <c:v>45323</c:v>
                </c:pt>
                <c:pt idx="1030">
                  <c:v>45324</c:v>
                </c:pt>
                <c:pt idx="1031">
                  <c:v>45327</c:v>
                </c:pt>
                <c:pt idx="1032">
                  <c:v>45328</c:v>
                </c:pt>
                <c:pt idx="1033">
                  <c:v>45329</c:v>
                </c:pt>
                <c:pt idx="1034">
                  <c:v>45330</c:v>
                </c:pt>
                <c:pt idx="1035">
                  <c:v>45331</c:v>
                </c:pt>
                <c:pt idx="1036">
                  <c:v>45334</c:v>
                </c:pt>
                <c:pt idx="1037">
                  <c:v>45335</c:v>
                </c:pt>
                <c:pt idx="1038">
                  <c:v>45336</c:v>
                </c:pt>
                <c:pt idx="1039">
                  <c:v>45337</c:v>
                </c:pt>
                <c:pt idx="1040">
                  <c:v>45338</c:v>
                </c:pt>
                <c:pt idx="1041">
                  <c:v>45342</c:v>
                </c:pt>
                <c:pt idx="1042">
                  <c:v>45343</c:v>
                </c:pt>
                <c:pt idx="1043">
                  <c:v>45344</c:v>
                </c:pt>
                <c:pt idx="1044">
                  <c:v>45345</c:v>
                </c:pt>
                <c:pt idx="1045">
                  <c:v>45348</c:v>
                </c:pt>
                <c:pt idx="1046">
                  <c:v>45349</c:v>
                </c:pt>
                <c:pt idx="1047">
                  <c:v>45350</c:v>
                </c:pt>
                <c:pt idx="1048">
                  <c:v>45351</c:v>
                </c:pt>
                <c:pt idx="1049">
                  <c:v>45352</c:v>
                </c:pt>
                <c:pt idx="1050">
                  <c:v>45355</c:v>
                </c:pt>
                <c:pt idx="1051">
                  <c:v>45356</c:v>
                </c:pt>
                <c:pt idx="1052">
                  <c:v>45357</c:v>
                </c:pt>
                <c:pt idx="1053">
                  <c:v>45358</c:v>
                </c:pt>
                <c:pt idx="1054">
                  <c:v>45359</c:v>
                </c:pt>
                <c:pt idx="1055">
                  <c:v>45362</c:v>
                </c:pt>
                <c:pt idx="1056">
                  <c:v>45363</c:v>
                </c:pt>
                <c:pt idx="1057">
                  <c:v>45364</c:v>
                </c:pt>
                <c:pt idx="1058">
                  <c:v>45365</c:v>
                </c:pt>
                <c:pt idx="1059">
                  <c:v>45366</c:v>
                </c:pt>
                <c:pt idx="1060">
                  <c:v>45369</c:v>
                </c:pt>
                <c:pt idx="1061">
                  <c:v>45370</c:v>
                </c:pt>
                <c:pt idx="1062">
                  <c:v>45371</c:v>
                </c:pt>
                <c:pt idx="1063">
                  <c:v>45372</c:v>
                </c:pt>
                <c:pt idx="1064">
                  <c:v>45373</c:v>
                </c:pt>
                <c:pt idx="1065">
                  <c:v>45376</c:v>
                </c:pt>
                <c:pt idx="1066">
                  <c:v>45377</c:v>
                </c:pt>
                <c:pt idx="1067">
                  <c:v>45378</c:v>
                </c:pt>
                <c:pt idx="1068">
                  <c:v>45379</c:v>
                </c:pt>
                <c:pt idx="1069">
                  <c:v>45383</c:v>
                </c:pt>
                <c:pt idx="1070">
                  <c:v>45384</c:v>
                </c:pt>
                <c:pt idx="1071">
                  <c:v>45385</c:v>
                </c:pt>
                <c:pt idx="1072">
                  <c:v>45386</c:v>
                </c:pt>
                <c:pt idx="1073">
                  <c:v>45387</c:v>
                </c:pt>
                <c:pt idx="1074">
                  <c:v>45390</c:v>
                </c:pt>
                <c:pt idx="1075">
                  <c:v>45391</c:v>
                </c:pt>
                <c:pt idx="1076">
                  <c:v>45392</c:v>
                </c:pt>
                <c:pt idx="1077">
                  <c:v>45393</c:v>
                </c:pt>
                <c:pt idx="1078">
                  <c:v>45394</c:v>
                </c:pt>
                <c:pt idx="1079">
                  <c:v>45397</c:v>
                </c:pt>
                <c:pt idx="1080">
                  <c:v>45398</c:v>
                </c:pt>
                <c:pt idx="1081">
                  <c:v>45399</c:v>
                </c:pt>
                <c:pt idx="1082">
                  <c:v>45400</c:v>
                </c:pt>
                <c:pt idx="1083">
                  <c:v>45401</c:v>
                </c:pt>
                <c:pt idx="1084">
                  <c:v>45404</c:v>
                </c:pt>
                <c:pt idx="1085">
                  <c:v>45405</c:v>
                </c:pt>
                <c:pt idx="1086">
                  <c:v>45406</c:v>
                </c:pt>
                <c:pt idx="1087">
                  <c:v>45407</c:v>
                </c:pt>
                <c:pt idx="1088">
                  <c:v>45408</c:v>
                </c:pt>
                <c:pt idx="1089">
                  <c:v>45411</c:v>
                </c:pt>
                <c:pt idx="1090">
                  <c:v>45412</c:v>
                </c:pt>
                <c:pt idx="1091">
                  <c:v>45413</c:v>
                </c:pt>
                <c:pt idx="1092">
                  <c:v>45414</c:v>
                </c:pt>
                <c:pt idx="1093">
                  <c:v>45415</c:v>
                </c:pt>
                <c:pt idx="1094">
                  <c:v>45418</c:v>
                </c:pt>
                <c:pt idx="1095">
                  <c:v>45419</c:v>
                </c:pt>
                <c:pt idx="1096">
                  <c:v>45420</c:v>
                </c:pt>
                <c:pt idx="1097">
                  <c:v>45421</c:v>
                </c:pt>
                <c:pt idx="1098">
                  <c:v>45422</c:v>
                </c:pt>
                <c:pt idx="1099">
                  <c:v>45425</c:v>
                </c:pt>
                <c:pt idx="1100">
                  <c:v>45426</c:v>
                </c:pt>
                <c:pt idx="1101">
                  <c:v>45427</c:v>
                </c:pt>
                <c:pt idx="1102">
                  <c:v>45428</c:v>
                </c:pt>
                <c:pt idx="1103">
                  <c:v>45429</c:v>
                </c:pt>
                <c:pt idx="1104">
                  <c:v>45432</c:v>
                </c:pt>
                <c:pt idx="1105">
                  <c:v>45433</c:v>
                </c:pt>
                <c:pt idx="1106">
                  <c:v>45434</c:v>
                </c:pt>
                <c:pt idx="1107">
                  <c:v>45435</c:v>
                </c:pt>
                <c:pt idx="1108">
                  <c:v>45436</c:v>
                </c:pt>
                <c:pt idx="1109">
                  <c:v>45440</c:v>
                </c:pt>
                <c:pt idx="1110">
                  <c:v>45441</c:v>
                </c:pt>
                <c:pt idx="1111">
                  <c:v>45442</c:v>
                </c:pt>
                <c:pt idx="1112">
                  <c:v>45443</c:v>
                </c:pt>
                <c:pt idx="1113">
                  <c:v>45446</c:v>
                </c:pt>
                <c:pt idx="1114">
                  <c:v>45447</c:v>
                </c:pt>
                <c:pt idx="1115">
                  <c:v>45448</c:v>
                </c:pt>
                <c:pt idx="1116">
                  <c:v>45449</c:v>
                </c:pt>
                <c:pt idx="1117">
                  <c:v>45450</c:v>
                </c:pt>
                <c:pt idx="1118">
                  <c:v>45453</c:v>
                </c:pt>
                <c:pt idx="1119">
                  <c:v>45454</c:v>
                </c:pt>
                <c:pt idx="1120">
                  <c:v>45455</c:v>
                </c:pt>
                <c:pt idx="1121">
                  <c:v>45456</c:v>
                </c:pt>
                <c:pt idx="1122">
                  <c:v>45457</c:v>
                </c:pt>
                <c:pt idx="1123">
                  <c:v>45460</c:v>
                </c:pt>
                <c:pt idx="1124">
                  <c:v>45461</c:v>
                </c:pt>
                <c:pt idx="1125">
                  <c:v>45463</c:v>
                </c:pt>
                <c:pt idx="1126">
                  <c:v>45464</c:v>
                </c:pt>
                <c:pt idx="1127">
                  <c:v>45467</c:v>
                </c:pt>
                <c:pt idx="1128">
                  <c:v>45468</c:v>
                </c:pt>
                <c:pt idx="1129">
                  <c:v>45469</c:v>
                </c:pt>
                <c:pt idx="1130">
                  <c:v>45470</c:v>
                </c:pt>
                <c:pt idx="1131">
                  <c:v>45471</c:v>
                </c:pt>
                <c:pt idx="1132">
                  <c:v>45474</c:v>
                </c:pt>
                <c:pt idx="1133">
                  <c:v>45475</c:v>
                </c:pt>
                <c:pt idx="1134">
                  <c:v>45476</c:v>
                </c:pt>
                <c:pt idx="1135">
                  <c:v>45478</c:v>
                </c:pt>
                <c:pt idx="1136">
                  <c:v>45481</c:v>
                </c:pt>
                <c:pt idx="1137">
                  <c:v>45482</c:v>
                </c:pt>
                <c:pt idx="1138">
                  <c:v>45483</c:v>
                </c:pt>
                <c:pt idx="1139">
                  <c:v>45484</c:v>
                </c:pt>
                <c:pt idx="1140">
                  <c:v>45485</c:v>
                </c:pt>
                <c:pt idx="1141">
                  <c:v>45488</c:v>
                </c:pt>
                <c:pt idx="1142">
                  <c:v>45489</c:v>
                </c:pt>
                <c:pt idx="1143">
                  <c:v>45490</c:v>
                </c:pt>
                <c:pt idx="1144">
                  <c:v>45491</c:v>
                </c:pt>
                <c:pt idx="1145">
                  <c:v>45492</c:v>
                </c:pt>
                <c:pt idx="1146">
                  <c:v>45495</c:v>
                </c:pt>
                <c:pt idx="1147">
                  <c:v>45496</c:v>
                </c:pt>
                <c:pt idx="1148">
                  <c:v>45497</c:v>
                </c:pt>
                <c:pt idx="1149">
                  <c:v>45498</c:v>
                </c:pt>
                <c:pt idx="1150">
                  <c:v>45499</c:v>
                </c:pt>
                <c:pt idx="1151">
                  <c:v>45502</c:v>
                </c:pt>
                <c:pt idx="1152">
                  <c:v>45503</c:v>
                </c:pt>
                <c:pt idx="1153">
                  <c:v>45504</c:v>
                </c:pt>
                <c:pt idx="1154">
                  <c:v>45505</c:v>
                </c:pt>
                <c:pt idx="1155">
                  <c:v>45506</c:v>
                </c:pt>
                <c:pt idx="1156">
                  <c:v>45509</c:v>
                </c:pt>
                <c:pt idx="1157">
                  <c:v>45510</c:v>
                </c:pt>
                <c:pt idx="1158">
                  <c:v>45511</c:v>
                </c:pt>
                <c:pt idx="1159">
                  <c:v>45512</c:v>
                </c:pt>
                <c:pt idx="1160">
                  <c:v>45513</c:v>
                </c:pt>
                <c:pt idx="1161">
                  <c:v>45516</c:v>
                </c:pt>
                <c:pt idx="1162">
                  <c:v>45517</c:v>
                </c:pt>
                <c:pt idx="1163">
                  <c:v>45518</c:v>
                </c:pt>
                <c:pt idx="1164">
                  <c:v>45519</c:v>
                </c:pt>
                <c:pt idx="1165">
                  <c:v>45520</c:v>
                </c:pt>
                <c:pt idx="1166">
                  <c:v>45523</c:v>
                </c:pt>
                <c:pt idx="1167">
                  <c:v>45524</c:v>
                </c:pt>
                <c:pt idx="1168">
                  <c:v>45525</c:v>
                </c:pt>
                <c:pt idx="1169">
                  <c:v>45526</c:v>
                </c:pt>
                <c:pt idx="1170">
                  <c:v>45527</c:v>
                </c:pt>
                <c:pt idx="1171">
                  <c:v>45530</c:v>
                </c:pt>
                <c:pt idx="1172">
                  <c:v>45531</c:v>
                </c:pt>
                <c:pt idx="1173">
                  <c:v>45532</c:v>
                </c:pt>
                <c:pt idx="1174">
                  <c:v>45533</c:v>
                </c:pt>
                <c:pt idx="1175">
                  <c:v>45534</c:v>
                </c:pt>
                <c:pt idx="1176">
                  <c:v>45538</c:v>
                </c:pt>
                <c:pt idx="1177">
                  <c:v>45539</c:v>
                </c:pt>
                <c:pt idx="1178">
                  <c:v>45540</c:v>
                </c:pt>
                <c:pt idx="1179">
                  <c:v>45541</c:v>
                </c:pt>
                <c:pt idx="1180">
                  <c:v>45544</c:v>
                </c:pt>
                <c:pt idx="1181">
                  <c:v>45545</c:v>
                </c:pt>
                <c:pt idx="1182">
                  <c:v>45546</c:v>
                </c:pt>
                <c:pt idx="1183">
                  <c:v>45547</c:v>
                </c:pt>
                <c:pt idx="1184">
                  <c:v>45548</c:v>
                </c:pt>
                <c:pt idx="1185">
                  <c:v>45551</c:v>
                </c:pt>
                <c:pt idx="1186">
                  <c:v>45552</c:v>
                </c:pt>
                <c:pt idx="1187">
                  <c:v>45553</c:v>
                </c:pt>
                <c:pt idx="1188">
                  <c:v>45554</c:v>
                </c:pt>
                <c:pt idx="1189">
                  <c:v>45555</c:v>
                </c:pt>
                <c:pt idx="1190">
                  <c:v>45558</c:v>
                </c:pt>
                <c:pt idx="1191">
                  <c:v>45559</c:v>
                </c:pt>
                <c:pt idx="1192">
                  <c:v>45560</c:v>
                </c:pt>
                <c:pt idx="1193">
                  <c:v>45561</c:v>
                </c:pt>
                <c:pt idx="1194">
                  <c:v>45562</c:v>
                </c:pt>
                <c:pt idx="1195">
                  <c:v>45565</c:v>
                </c:pt>
                <c:pt idx="1196">
                  <c:v>45566</c:v>
                </c:pt>
                <c:pt idx="1197">
                  <c:v>45567</c:v>
                </c:pt>
                <c:pt idx="1198">
                  <c:v>45568</c:v>
                </c:pt>
                <c:pt idx="1199">
                  <c:v>45569</c:v>
                </c:pt>
                <c:pt idx="1200">
                  <c:v>45572</c:v>
                </c:pt>
                <c:pt idx="1201">
                  <c:v>45573</c:v>
                </c:pt>
                <c:pt idx="1202">
                  <c:v>45574</c:v>
                </c:pt>
                <c:pt idx="1203">
                  <c:v>45575</c:v>
                </c:pt>
                <c:pt idx="1204">
                  <c:v>45576</c:v>
                </c:pt>
                <c:pt idx="1205">
                  <c:v>45579</c:v>
                </c:pt>
                <c:pt idx="1206">
                  <c:v>45580</c:v>
                </c:pt>
                <c:pt idx="1207">
                  <c:v>45581</c:v>
                </c:pt>
                <c:pt idx="1208">
                  <c:v>45582</c:v>
                </c:pt>
                <c:pt idx="1209">
                  <c:v>45583</c:v>
                </c:pt>
                <c:pt idx="1210">
                  <c:v>45586</c:v>
                </c:pt>
                <c:pt idx="1211">
                  <c:v>45587</c:v>
                </c:pt>
                <c:pt idx="1212">
                  <c:v>45588</c:v>
                </c:pt>
                <c:pt idx="1213">
                  <c:v>45589</c:v>
                </c:pt>
                <c:pt idx="1214">
                  <c:v>45590</c:v>
                </c:pt>
                <c:pt idx="1215">
                  <c:v>45593</c:v>
                </c:pt>
                <c:pt idx="1216">
                  <c:v>45594</c:v>
                </c:pt>
                <c:pt idx="1217">
                  <c:v>45595</c:v>
                </c:pt>
                <c:pt idx="1218">
                  <c:v>45596</c:v>
                </c:pt>
                <c:pt idx="1219">
                  <c:v>45597</c:v>
                </c:pt>
                <c:pt idx="1220">
                  <c:v>45600</c:v>
                </c:pt>
                <c:pt idx="1221">
                  <c:v>45601</c:v>
                </c:pt>
                <c:pt idx="1222">
                  <c:v>45602</c:v>
                </c:pt>
                <c:pt idx="1223">
                  <c:v>45603</c:v>
                </c:pt>
                <c:pt idx="1224">
                  <c:v>45604</c:v>
                </c:pt>
                <c:pt idx="1225">
                  <c:v>45607</c:v>
                </c:pt>
                <c:pt idx="1226">
                  <c:v>45608</c:v>
                </c:pt>
                <c:pt idx="1227">
                  <c:v>45609</c:v>
                </c:pt>
                <c:pt idx="1228">
                  <c:v>45610</c:v>
                </c:pt>
                <c:pt idx="1229">
                  <c:v>45611</c:v>
                </c:pt>
                <c:pt idx="1230">
                  <c:v>45614</c:v>
                </c:pt>
                <c:pt idx="1231">
                  <c:v>45615</c:v>
                </c:pt>
                <c:pt idx="1232">
                  <c:v>45616</c:v>
                </c:pt>
                <c:pt idx="1233">
                  <c:v>45617</c:v>
                </c:pt>
                <c:pt idx="1234">
                  <c:v>45618</c:v>
                </c:pt>
                <c:pt idx="1235">
                  <c:v>45621</c:v>
                </c:pt>
                <c:pt idx="1236">
                  <c:v>45622</c:v>
                </c:pt>
                <c:pt idx="1237">
                  <c:v>45623</c:v>
                </c:pt>
                <c:pt idx="1238">
                  <c:v>45625</c:v>
                </c:pt>
                <c:pt idx="1239">
                  <c:v>45628</c:v>
                </c:pt>
                <c:pt idx="1240">
                  <c:v>45629</c:v>
                </c:pt>
                <c:pt idx="1241">
                  <c:v>45630</c:v>
                </c:pt>
                <c:pt idx="1242">
                  <c:v>45631</c:v>
                </c:pt>
                <c:pt idx="1243">
                  <c:v>45632</c:v>
                </c:pt>
                <c:pt idx="1244">
                  <c:v>45635</c:v>
                </c:pt>
                <c:pt idx="1245">
                  <c:v>45636</c:v>
                </c:pt>
                <c:pt idx="1246">
                  <c:v>45637</c:v>
                </c:pt>
                <c:pt idx="1247">
                  <c:v>45638</c:v>
                </c:pt>
                <c:pt idx="1248">
                  <c:v>45639</c:v>
                </c:pt>
                <c:pt idx="1249">
                  <c:v>45642</c:v>
                </c:pt>
                <c:pt idx="1250">
                  <c:v>45643</c:v>
                </c:pt>
                <c:pt idx="1251">
                  <c:v>45644</c:v>
                </c:pt>
                <c:pt idx="1252">
                  <c:v>45645</c:v>
                </c:pt>
                <c:pt idx="1253">
                  <c:v>45646</c:v>
                </c:pt>
                <c:pt idx="1254">
                  <c:v>45649</c:v>
                </c:pt>
                <c:pt idx="1255">
                  <c:v>45650</c:v>
                </c:pt>
                <c:pt idx="1256">
                  <c:v>45652</c:v>
                </c:pt>
                <c:pt idx="1257">
                  <c:v>45653</c:v>
                </c:pt>
                <c:pt idx="1258">
                  <c:v>45656</c:v>
                </c:pt>
                <c:pt idx="1259">
                  <c:v>45657</c:v>
                </c:pt>
                <c:pt idx="1260">
                  <c:v>45659</c:v>
                </c:pt>
                <c:pt idx="1261">
                  <c:v>45660</c:v>
                </c:pt>
                <c:pt idx="1262">
                  <c:v>45663</c:v>
                </c:pt>
                <c:pt idx="1263">
                  <c:v>45664</c:v>
                </c:pt>
                <c:pt idx="1264">
                  <c:v>45665</c:v>
                </c:pt>
                <c:pt idx="1265">
                  <c:v>45666</c:v>
                </c:pt>
                <c:pt idx="1266">
                  <c:v>45667</c:v>
                </c:pt>
                <c:pt idx="1267">
                  <c:v>45670</c:v>
                </c:pt>
                <c:pt idx="1268">
                  <c:v>45671</c:v>
                </c:pt>
                <c:pt idx="1269">
                  <c:v>45672</c:v>
                </c:pt>
                <c:pt idx="1270">
                  <c:v>45673</c:v>
                </c:pt>
                <c:pt idx="1271">
                  <c:v>45674</c:v>
                </c:pt>
                <c:pt idx="1272">
                  <c:v>45678</c:v>
                </c:pt>
                <c:pt idx="1273">
                  <c:v>45679</c:v>
                </c:pt>
                <c:pt idx="1274">
                  <c:v>45680</c:v>
                </c:pt>
                <c:pt idx="1275">
                  <c:v>45681</c:v>
                </c:pt>
                <c:pt idx="1276">
                  <c:v>45684</c:v>
                </c:pt>
                <c:pt idx="1277">
                  <c:v>45685</c:v>
                </c:pt>
                <c:pt idx="1278">
                  <c:v>45686</c:v>
                </c:pt>
                <c:pt idx="1279">
                  <c:v>45687</c:v>
                </c:pt>
                <c:pt idx="1280">
                  <c:v>45688</c:v>
                </c:pt>
                <c:pt idx="1281">
                  <c:v>45691</c:v>
                </c:pt>
                <c:pt idx="1282">
                  <c:v>45692</c:v>
                </c:pt>
                <c:pt idx="1283">
                  <c:v>45693</c:v>
                </c:pt>
                <c:pt idx="1284">
                  <c:v>45694</c:v>
                </c:pt>
                <c:pt idx="1285">
                  <c:v>45695</c:v>
                </c:pt>
                <c:pt idx="1286">
                  <c:v>45698</c:v>
                </c:pt>
                <c:pt idx="1287">
                  <c:v>45699</c:v>
                </c:pt>
                <c:pt idx="1288">
                  <c:v>45700</c:v>
                </c:pt>
                <c:pt idx="1289">
                  <c:v>45701</c:v>
                </c:pt>
                <c:pt idx="1290">
                  <c:v>45702</c:v>
                </c:pt>
                <c:pt idx="1291">
                  <c:v>45706</c:v>
                </c:pt>
                <c:pt idx="1292">
                  <c:v>45707</c:v>
                </c:pt>
                <c:pt idx="1293">
                  <c:v>45708</c:v>
                </c:pt>
                <c:pt idx="1294">
                  <c:v>45709</c:v>
                </c:pt>
                <c:pt idx="1295">
                  <c:v>45712</c:v>
                </c:pt>
                <c:pt idx="1296">
                  <c:v>45713</c:v>
                </c:pt>
                <c:pt idx="1297">
                  <c:v>45714</c:v>
                </c:pt>
                <c:pt idx="1298">
                  <c:v>45715</c:v>
                </c:pt>
                <c:pt idx="1299">
                  <c:v>45716</c:v>
                </c:pt>
                <c:pt idx="1300">
                  <c:v>45719</c:v>
                </c:pt>
                <c:pt idx="1301">
                  <c:v>45720</c:v>
                </c:pt>
                <c:pt idx="1302">
                  <c:v>45721</c:v>
                </c:pt>
                <c:pt idx="1303">
                  <c:v>45722</c:v>
                </c:pt>
                <c:pt idx="1304">
                  <c:v>45723</c:v>
                </c:pt>
                <c:pt idx="1305">
                  <c:v>45726</c:v>
                </c:pt>
                <c:pt idx="1306">
                  <c:v>45727</c:v>
                </c:pt>
                <c:pt idx="1307">
                  <c:v>45728</c:v>
                </c:pt>
                <c:pt idx="1308">
                  <c:v>45729</c:v>
                </c:pt>
                <c:pt idx="1309">
                  <c:v>45730</c:v>
                </c:pt>
                <c:pt idx="1310">
                  <c:v>45733</c:v>
                </c:pt>
                <c:pt idx="1311">
                  <c:v>45734</c:v>
                </c:pt>
                <c:pt idx="1312">
                  <c:v>45735</c:v>
                </c:pt>
                <c:pt idx="1313">
                  <c:v>45736</c:v>
                </c:pt>
                <c:pt idx="1314">
                  <c:v>45737</c:v>
                </c:pt>
                <c:pt idx="1315">
                  <c:v>45740</c:v>
                </c:pt>
                <c:pt idx="1316">
                  <c:v>45741</c:v>
                </c:pt>
                <c:pt idx="1317">
                  <c:v>45742</c:v>
                </c:pt>
                <c:pt idx="1318">
                  <c:v>45743</c:v>
                </c:pt>
                <c:pt idx="1319">
                  <c:v>45744</c:v>
                </c:pt>
                <c:pt idx="1320">
                  <c:v>45747</c:v>
                </c:pt>
                <c:pt idx="1321">
                  <c:v>45748</c:v>
                </c:pt>
                <c:pt idx="1322">
                  <c:v>45749</c:v>
                </c:pt>
                <c:pt idx="1323">
                  <c:v>45750</c:v>
                </c:pt>
                <c:pt idx="1324">
                  <c:v>45751</c:v>
                </c:pt>
                <c:pt idx="1325">
                  <c:v>45754</c:v>
                </c:pt>
                <c:pt idx="1326">
                  <c:v>45755</c:v>
                </c:pt>
                <c:pt idx="1327">
                  <c:v>45756</c:v>
                </c:pt>
                <c:pt idx="1328">
                  <c:v>45757</c:v>
                </c:pt>
                <c:pt idx="1329">
                  <c:v>45758</c:v>
                </c:pt>
                <c:pt idx="1330">
                  <c:v>45761</c:v>
                </c:pt>
                <c:pt idx="1331">
                  <c:v>45762</c:v>
                </c:pt>
                <c:pt idx="1332">
                  <c:v>45763</c:v>
                </c:pt>
                <c:pt idx="1333">
                  <c:v>45764</c:v>
                </c:pt>
                <c:pt idx="1334">
                  <c:v>45768</c:v>
                </c:pt>
                <c:pt idx="1335">
                  <c:v>45769</c:v>
                </c:pt>
                <c:pt idx="1336">
                  <c:v>45770</c:v>
                </c:pt>
                <c:pt idx="1337">
                  <c:v>45771</c:v>
                </c:pt>
                <c:pt idx="1338">
                  <c:v>45772</c:v>
                </c:pt>
                <c:pt idx="1339">
                  <c:v>45775</c:v>
                </c:pt>
                <c:pt idx="1340">
                  <c:v>45776</c:v>
                </c:pt>
                <c:pt idx="1341">
                  <c:v>45777</c:v>
                </c:pt>
                <c:pt idx="1342">
                  <c:v>45778</c:v>
                </c:pt>
                <c:pt idx="1343">
                  <c:v>45779</c:v>
                </c:pt>
                <c:pt idx="1344">
                  <c:v>45782</c:v>
                </c:pt>
                <c:pt idx="1345">
                  <c:v>45783</c:v>
                </c:pt>
                <c:pt idx="1346">
                  <c:v>45784</c:v>
                </c:pt>
                <c:pt idx="1347">
                  <c:v>45785</c:v>
                </c:pt>
                <c:pt idx="1348">
                  <c:v>45786</c:v>
                </c:pt>
                <c:pt idx="1349">
                  <c:v>45789</c:v>
                </c:pt>
                <c:pt idx="1350">
                  <c:v>45790</c:v>
                </c:pt>
                <c:pt idx="1351">
                  <c:v>45791</c:v>
                </c:pt>
                <c:pt idx="1352">
                  <c:v>45792</c:v>
                </c:pt>
                <c:pt idx="1353">
                  <c:v>45793</c:v>
                </c:pt>
                <c:pt idx="1354">
                  <c:v>45796</c:v>
                </c:pt>
                <c:pt idx="1355">
                  <c:v>45797</c:v>
                </c:pt>
                <c:pt idx="1356">
                  <c:v>45798</c:v>
                </c:pt>
                <c:pt idx="1357">
                  <c:v>45799</c:v>
                </c:pt>
                <c:pt idx="1358">
                  <c:v>45800</c:v>
                </c:pt>
                <c:pt idx="1359">
                  <c:v>45804</c:v>
                </c:pt>
                <c:pt idx="1360">
                  <c:v>45805</c:v>
                </c:pt>
                <c:pt idx="1361">
                  <c:v>45806</c:v>
                </c:pt>
                <c:pt idx="1362">
                  <c:v>45807</c:v>
                </c:pt>
                <c:pt idx="1363">
                  <c:v>45810</c:v>
                </c:pt>
                <c:pt idx="1364">
                  <c:v>45811</c:v>
                </c:pt>
                <c:pt idx="1365">
                  <c:v>45812</c:v>
                </c:pt>
                <c:pt idx="1366">
                  <c:v>45813</c:v>
                </c:pt>
                <c:pt idx="1367">
                  <c:v>45814</c:v>
                </c:pt>
                <c:pt idx="1368">
                  <c:v>45817</c:v>
                </c:pt>
                <c:pt idx="1369">
                  <c:v>45818</c:v>
                </c:pt>
                <c:pt idx="1370">
                  <c:v>45819</c:v>
                </c:pt>
                <c:pt idx="1371">
                  <c:v>45820</c:v>
                </c:pt>
                <c:pt idx="1372">
                  <c:v>45821</c:v>
                </c:pt>
                <c:pt idx="1373">
                  <c:v>45824</c:v>
                </c:pt>
                <c:pt idx="1374">
                  <c:v>45825</c:v>
                </c:pt>
                <c:pt idx="1375">
                  <c:v>45826</c:v>
                </c:pt>
                <c:pt idx="1376">
                  <c:v>45828</c:v>
                </c:pt>
                <c:pt idx="1377">
                  <c:v>45831</c:v>
                </c:pt>
                <c:pt idx="1378">
                  <c:v>45832</c:v>
                </c:pt>
                <c:pt idx="1379">
                  <c:v>45833</c:v>
                </c:pt>
                <c:pt idx="1380">
                  <c:v>45834</c:v>
                </c:pt>
                <c:pt idx="1381">
                  <c:v>45835</c:v>
                </c:pt>
                <c:pt idx="1382">
                  <c:v>45838</c:v>
                </c:pt>
                <c:pt idx="1383">
                  <c:v>45839</c:v>
                </c:pt>
                <c:pt idx="1384">
                  <c:v>45840</c:v>
                </c:pt>
                <c:pt idx="1385">
                  <c:v>45841</c:v>
                </c:pt>
                <c:pt idx="1386">
                  <c:v>45845</c:v>
                </c:pt>
                <c:pt idx="1387">
                  <c:v>45846</c:v>
                </c:pt>
                <c:pt idx="1388">
                  <c:v>45847</c:v>
                </c:pt>
                <c:pt idx="1389">
                  <c:v>45848</c:v>
                </c:pt>
                <c:pt idx="1390">
                  <c:v>45849</c:v>
                </c:pt>
                <c:pt idx="1391">
                  <c:v>45852</c:v>
                </c:pt>
                <c:pt idx="1392">
                  <c:v>45853</c:v>
                </c:pt>
                <c:pt idx="1393">
                  <c:v>45854</c:v>
                </c:pt>
                <c:pt idx="1394">
                  <c:v>45855</c:v>
                </c:pt>
                <c:pt idx="1395">
                  <c:v>45856</c:v>
                </c:pt>
                <c:pt idx="1396">
                  <c:v>45859</c:v>
                </c:pt>
                <c:pt idx="1397">
                  <c:v>45860</c:v>
                </c:pt>
                <c:pt idx="1398">
                  <c:v>45861</c:v>
                </c:pt>
                <c:pt idx="1399">
                  <c:v>45862</c:v>
                </c:pt>
                <c:pt idx="1400">
                  <c:v>45863</c:v>
                </c:pt>
                <c:pt idx="1401">
                  <c:v>45866</c:v>
                </c:pt>
                <c:pt idx="1402">
                  <c:v>45867</c:v>
                </c:pt>
                <c:pt idx="1403">
                  <c:v>45868</c:v>
                </c:pt>
                <c:pt idx="1404">
                  <c:v>45869</c:v>
                </c:pt>
                <c:pt idx="1405">
                  <c:v>45870</c:v>
                </c:pt>
                <c:pt idx="1406">
                  <c:v>45873</c:v>
                </c:pt>
                <c:pt idx="1407">
                  <c:v>45874</c:v>
                </c:pt>
                <c:pt idx="1408">
                  <c:v>45875</c:v>
                </c:pt>
                <c:pt idx="1409">
                  <c:v>45876</c:v>
                </c:pt>
                <c:pt idx="1410">
                  <c:v>45877</c:v>
                </c:pt>
                <c:pt idx="1411">
                  <c:v>45880</c:v>
                </c:pt>
                <c:pt idx="1412">
                  <c:v>45881</c:v>
                </c:pt>
                <c:pt idx="1413">
                  <c:v>45882</c:v>
                </c:pt>
                <c:pt idx="1414">
                  <c:v>45883</c:v>
                </c:pt>
                <c:pt idx="1415">
                  <c:v>45884</c:v>
                </c:pt>
                <c:pt idx="1416">
                  <c:v>45887</c:v>
                </c:pt>
                <c:pt idx="1417">
                  <c:v>45888</c:v>
                </c:pt>
                <c:pt idx="1418">
                  <c:v>45889</c:v>
                </c:pt>
                <c:pt idx="1419">
                  <c:v>45890</c:v>
                </c:pt>
                <c:pt idx="1420">
                  <c:v>45891</c:v>
                </c:pt>
                <c:pt idx="1421">
                  <c:v>45894</c:v>
                </c:pt>
                <c:pt idx="1422">
                  <c:v>45895</c:v>
                </c:pt>
                <c:pt idx="1423">
                  <c:v>45896</c:v>
                </c:pt>
                <c:pt idx="1424">
                  <c:v>45897</c:v>
                </c:pt>
                <c:pt idx="1425">
                  <c:v>45898</c:v>
                </c:pt>
                <c:pt idx="1426">
                  <c:v>45902</c:v>
                </c:pt>
                <c:pt idx="1427">
                  <c:v>45903</c:v>
                </c:pt>
                <c:pt idx="1428">
                  <c:v>45904</c:v>
                </c:pt>
                <c:pt idx="1429">
                  <c:v>45905</c:v>
                </c:pt>
                <c:pt idx="1430">
                  <c:v>45908</c:v>
                </c:pt>
                <c:pt idx="1431">
                  <c:v>45909</c:v>
                </c:pt>
                <c:pt idx="1432">
                  <c:v>45910</c:v>
                </c:pt>
                <c:pt idx="1433">
                  <c:v>45911</c:v>
                </c:pt>
                <c:pt idx="1434">
                  <c:v>45912</c:v>
                </c:pt>
                <c:pt idx="1435">
                  <c:v>45915</c:v>
                </c:pt>
                <c:pt idx="1436">
                  <c:v>45916</c:v>
                </c:pt>
                <c:pt idx="1437">
                  <c:v>45917</c:v>
                </c:pt>
                <c:pt idx="1438">
                  <c:v>45918</c:v>
                </c:pt>
                <c:pt idx="1439">
                  <c:v>45919</c:v>
                </c:pt>
                <c:pt idx="1440">
                  <c:v>45922</c:v>
                </c:pt>
                <c:pt idx="1441">
                  <c:v>45923</c:v>
                </c:pt>
                <c:pt idx="1442">
                  <c:v>45924</c:v>
                </c:pt>
                <c:pt idx="1443">
                  <c:v>45925</c:v>
                </c:pt>
                <c:pt idx="1444">
                  <c:v>45926</c:v>
                </c:pt>
                <c:pt idx="1445">
                  <c:v>45929</c:v>
                </c:pt>
                <c:pt idx="1446">
                  <c:v>45930</c:v>
                </c:pt>
                <c:pt idx="1447">
                  <c:v>45931</c:v>
                </c:pt>
                <c:pt idx="1448">
                  <c:v>45932</c:v>
                </c:pt>
                <c:pt idx="1449">
                  <c:v>45933</c:v>
                </c:pt>
                <c:pt idx="1450">
                  <c:v>45936</c:v>
                </c:pt>
                <c:pt idx="1451">
                  <c:v>45937</c:v>
                </c:pt>
                <c:pt idx="1452">
                  <c:v>45938</c:v>
                </c:pt>
                <c:pt idx="1453">
                  <c:v>45939</c:v>
                </c:pt>
                <c:pt idx="1454">
                  <c:v>45940</c:v>
                </c:pt>
                <c:pt idx="1455">
                  <c:v>45943</c:v>
                </c:pt>
                <c:pt idx="1456">
                  <c:v>45944</c:v>
                </c:pt>
                <c:pt idx="1457">
                  <c:v>45945</c:v>
                </c:pt>
                <c:pt idx="1458">
                  <c:v>45946</c:v>
                </c:pt>
                <c:pt idx="1459">
                  <c:v>45947</c:v>
                </c:pt>
                <c:pt idx="1460">
                  <c:v>45950</c:v>
                </c:pt>
                <c:pt idx="1461">
                  <c:v>45951</c:v>
                </c:pt>
                <c:pt idx="1462">
                  <c:v>45952</c:v>
                </c:pt>
                <c:pt idx="1463">
                  <c:v>45953</c:v>
                </c:pt>
                <c:pt idx="1464">
                  <c:v>45954</c:v>
                </c:pt>
                <c:pt idx="1465">
                  <c:v>45957</c:v>
                </c:pt>
                <c:pt idx="1466">
                  <c:v>45958</c:v>
                </c:pt>
                <c:pt idx="1467">
                  <c:v>45959</c:v>
                </c:pt>
                <c:pt idx="1468">
                  <c:v>45960</c:v>
                </c:pt>
                <c:pt idx="1469">
                  <c:v>45961</c:v>
                </c:pt>
                <c:pt idx="1470">
                  <c:v>45964</c:v>
                </c:pt>
                <c:pt idx="1471">
                  <c:v>45965</c:v>
                </c:pt>
                <c:pt idx="1472">
                  <c:v>45966</c:v>
                </c:pt>
                <c:pt idx="1473">
                  <c:v>45967</c:v>
                </c:pt>
                <c:pt idx="1474">
                  <c:v>45968</c:v>
                </c:pt>
                <c:pt idx="1475">
                  <c:v>45971</c:v>
                </c:pt>
                <c:pt idx="1476">
                  <c:v>45972</c:v>
                </c:pt>
                <c:pt idx="1477">
                  <c:v>45973</c:v>
                </c:pt>
                <c:pt idx="1478">
                  <c:v>45974</c:v>
                </c:pt>
                <c:pt idx="1479">
                  <c:v>45975</c:v>
                </c:pt>
                <c:pt idx="1480">
                  <c:v>45978</c:v>
                </c:pt>
                <c:pt idx="1481">
                  <c:v>45979</c:v>
                </c:pt>
                <c:pt idx="1482">
                  <c:v>45980</c:v>
                </c:pt>
                <c:pt idx="1483">
                  <c:v>45981</c:v>
                </c:pt>
                <c:pt idx="1484">
                  <c:v>45982</c:v>
                </c:pt>
                <c:pt idx="1485">
                  <c:v>45985</c:v>
                </c:pt>
                <c:pt idx="1486">
                  <c:v>45986</c:v>
                </c:pt>
                <c:pt idx="1487">
                  <c:v>45987</c:v>
                </c:pt>
                <c:pt idx="1488">
                  <c:v>45989</c:v>
                </c:pt>
                <c:pt idx="1489">
                  <c:v>45992</c:v>
                </c:pt>
                <c:pt idx="1490">
                  <c:v>45993</c:v>
                </c:pt>
                <c:pt idx="1491">
                  <c:v>45994</c:v>
                </c:pt>
                <c:pt idx="1492">
                  <c:v>45995</c:v>
                </c:pt>
                <c:pt idx="1493">
                  <c:v>45996</c:v>
                </c:pt>
                <c:pt idx="1494">
                  <c:v>45999</c:v>
                </c:pt>
                <c:pt idx="1495">
                  <c:v>46000</c:v>
                </c:pt>
                <c:pt idx="1496">
                  <c:v>46001</c:v>
                </c:pt>
                <c:pt idx="1497">
                  <c:v>46002</c:v>
                </c:pt>
                <c:pt idx="1498">
                  <c:v>46003</c:v>
                </c:pt>
                <c:pt idx="1499">
                  <c:v>46006</c:v>
                </c:pt>
                <c:pt idx="1500">
                  <c:v>46007</c:v>
                </c:pt>
                <c:pt idx="1501">
                  <c:v>46008</c:v>
                </c:pt>
                <c:pt idx="1502">
                  <c:v>46009</c:v>
                </c:pt>
                <c:pt idx="1503">
                  <c:v>46010</c:v>
                </c:pt>
                <c:pt idx="1504">
                  <c:v>46013</c:v>
                </c:pt>
                <c:pt idx="1505">
                  <c:v>46014</c:v>
                </c:pt>
                <c:pt idx="1506">
                  <c:v>46015</c:v>
                </c:pt>
                <c:pt idx="1507">
                  <c:v>46017</c:v>
                </c:pt>
                <c:pt idx="1508">
                  <c:v>46020</c:v>
                </c:pt>
                <c:pt idx="1509">
                  <c:v>46021</c:v>
                </c:pt>
                <c:pt idx="1510">
                  <c:v>46022</c:v>
                </c:pt>
                <c:pt idx="1511">
                  <c:v>46024</c:v>
                </c:pt>
                <c:pt idx="1512">
                  <c:v>46027</c:v>
                </c:pt>
                <c:pt idx="1513">
                  <c:v>46028</c:v>
                </c:pt>
                <c:pt idx="1514">
                  <c:v>46029</c:v>
                </c:pt>
                <c:pt idx="1515">
                  <c:v>46030</c:v>
                </c:pt>
                <c:pt idx="1516">
                  <c:v>46031</c:v>
                </c:pt>
                <c:pt idx="1517">
                  <c:v>46034</c:v>
                </c:pt>
                <c:pt idx="1518">
                  <c:v>46035</c:v>
                </c:pt>
                <c:pt idx="1519">
                  <c:v>46036</c:v>
                </c:pt>
                <c:pt idx="1520">
                  <c:v>46037</c:v>
                </c:pt>
                <c:pt idx="1521">
                  <c:v>46038</c:v>
                </c:pt>
                <c:pt idx="1522">
                  <c:v>46042</c:v>
                </c:pt>
                <c:pt idx="1523">
                  <c:v>46043</c:v>
                </c:pt>
                <c:pt idx="1524">
                  <c:v>46044</c:v>
                </c:pt>
                <c:pt idx="1525">
                  <c:v>46045</c:v>
                </c:pt>
                <c:pt idx="1526">
                  <c:v>46048</c:v>
                </c:pt>
                <c:pt idx="1527">
                  <c:v>46049</c:v>
                </c:pt>
                <c:pt idx="1528">
                  <c:v>46050</c:v>
                </c:pt>
                <c:pt idx="1529">
                  <c:v>46051</c:v>
                </c:pt>
                <c:pt idx="1530">
                  <c:v>46052</c:v>
                </c:pt>
                <c:pt idx="1531">
                  <c:v>46055</c:v>
                </c:pt>
                <c:pt idx="1532">
                  <c:v>46056</c:v>
                </c:pt>
                <c:pt idx="1533">
                  <c:v>46057</c:v>
                </c:pt>
                <c:pt idx="1534">
                  <c:v>46058</c:v>
                </c:pt>
                <c:pt idx="1535">
                  <c:v>46059</c:v>
                </c:pt>
                <c:pt idx="1536">
                  <c:v>46062</c:v>
                </c:pt>
                <c:pt idx="1537">
                  <c:v>46063</c:v>
                </c:pt>
                <c:pt idx="1538">
                  <c:v>46064</c:v>
                </c:pt>
                <c:pt idx="1539">
                  <c:v>46065</c:v>
                </c:pt>
                <c:pt idx="1540">
                  <c:v>46066</c:v>
                </c:pt>
                <c:pt idx="1541">
                  <c:v>46070</c:v>
                </c:pt>
                <c:pt idx="1542">
                  <c:v>46071</c:v>
                </c:pt>
                <c:pt idx="1543">
                  <c:v>46072</c:v>
                </c:pt>
                <c:pt idx="1544">
                  <c:v>46073</c:v>
                </c:pt>
                <c:pt idx="1545">
                  <c:v>46076</c:v>
                </c:pt>
                <c:pt idx="1546">
                  <c:v>46077</c:v>
                </c:pt>
                <c:pt idx="1547">
                  <c:v>46078</c:v>
                </c:pt>
                <c:pt idx="1548">
                  <c:v>46079</c:v>
                </c:pt>
                <c:pt idx="1549">
                  <c:v>46080</c:v>
                </c:pt>
                <c:pt idx="1550">
                  <c:v>46083</c:v>
                </c:pt>
                <c:pt idx="1551">
                  <c:v>46084</c:v>
                </c:pt>
                <c:pt idx="1552">
                  <c:v>46085</c:v>
                </c:pt>
                <c:pt idx="1553">
                  <c:v>46086</c:v>
                </c:pt>
                <c:pt idx="1554">
                  <c:v>46087</c:v>
                </c:pt>
                <c:pt idx="1555">
                  <c:v>46090</c:v>
                </c:pt>
                <c:pt idx="1556">
                  <c:v>46091</c:v>
                </c:pt>
                <c:pt idx="1557">
                  <c:v>46092</c:v>
                </c:pt>
                <c:pt idx="1558">
                  <c:v>46093</c:v>
                </c:pt>
                <c:pt idx="1559">
                  <c:v>46094</c:v>
                </c:pt>
                <c:pt idx="1560">
                  <c:v>46097</c:v>
                </c:pt>
                <c:pt idx="1561">
                  <c:v>46098</c:v>
                </c:pt>
                <c:pt idx="1562">
                  <c:v>46099</c:v>
                </c:pt>
                <c:pt idx="1563">
                  <c:v>46100</c:v>
                </c:pt>
                <c:pt idx="1564">
                  <c:v>46101</c:v>
                </c:pt>
                <c:pt idx="1565">
                  <c:v>46104</c:v>
                </c:pt>
                <c:pt idx="1566">
                  <c:v>46105</c:v>
                </c:pt>
                <c:pt idx="1567">
                  <c:v>46106</c:v>
                </c:pt>
                <c:pt idx="1568">
                  <c:v>46107</c:v>
                </c:pt>
                <c:pt idx="1569">
                  <c:v>46108</c:v>
                </c:pt>
                <c:pt idx="1570">
                  <c:v>46111</c:v>
                </c:pt>
                <c:pt idx="1571">
                  <c:v>46112</c:v>
                </c:pt>
                <c:pt idx="1572">
                  <c:v>46113</c:v>
                </c:pt>
                <c:pt idx="1573">
                  <c:v>46114</c:v>
                </c:pt>
                <c:pt idx="1574">
                  <c:v>46115</c:v>
                </c:pt>
                <c:pt idx="1575">
                  <c:v>46118</c:v>
                </c:pt>
                <c:pt idx="1576">
                  <c:v>46119</c:v>
                </c:pt>
                <c:pt idx="1577">
                  <c:v>46120</c:v>
                </c:pt>
                <c:pt idx="1578">
                  <c:v>46121</c:v>
                </c:pt>
                <c:pt idx="1579">
                  <c:v>46122</c:v>
                </c:pt>
                <c:pt idx="1580">
                  <c:v>46125</c:v>
                </c:pt>
                <c:pt idx="1581">
                  <c:v>46126</c:v>
                </c:pt>
                <c:pt idx="1582">
                  <c:v>46127</c:v>
                </c:pt>
                <c:pt idx="1583">
                  <c:v>46128</c:v>
                </c:pt>
                <c:pt idx="1584">
                  <c:v>46129</c:v>
                </c:pt>
                <c:pt idx="1585">
                  <c:v>46132</c:v>
                </c:pt>
                <c:pt idx="1586">
                  <c:v>46133</c:v>
                </c:pt>
                <c:pt idx="1587">
                  <c:v>46134</c:v>
                </c:pt>
                <c:pt idx="1588">
                  <c:v>46135</c:v>
                </c:pt>
                <c:pt idx="1589">
                  <c:v>46136</c:v>
                </c:pt>
                <c:pt idx="1590">
                  <c:v>46139</c:v>
                </c:pt>
                <c:pt idx="1591">
                  <c:v>46140</c:v>
                </c:pt>
                <c:pt idx="1592">
                  <c:v>46141</c:v>
                </c:pt>
                <c:pt idx="1593">
                  <c:v>46142</c:v>
                </c:pt>
                <c:pt idx="1594">
                  <c:v>46143</c:v>
                </c:pt>
                <c:pt idx="1595">
                  <c:v>46146</c:v>
                </c:pt>
                <c:pt idx="1596">
                  <c:v>46147</c:v>
                </c:pt>
                <c:pt idx="1597">
                  <c:v>46148</c:v>
                </c:pt>
                <c:pt idx="1598">
                  <c:v>46149</c:v>
                </c:pt>
                <c:pt idx="1599">
                  <c:v>46150</c:v>
                </c:pt>
                <c:pt idx="1600">
                  <c:v>46153</c:v>
                </c:pt>
                <c:pt idx="1601">
                  <c:v>46154</c:v>
                </c:pt>
                <c:pt idx="1602">
                  <c:v>46155</c:v>
                </c:pt>
                <c:pt idx="1603">
                  <c:v>46156</c:v>
                </c:pt>
                <c:pt idx="1604">
                  <c:v>46157</c:v>
                </c:pt>
                <c:pt idx="1605">
                  <c:v>46160</c:v>
                </c:pt>
                <c:pt idx="1606">
                  <c:v>46161</c:v>
                </c:pt>
                <c:pt idx="1607">
                  <c:v>46162</c:v>
                </c:pt>
                <c:pt idx="1608">
                  <c:v>46163</c:v>
                </c:pt>
                <c:pt idx="1609">
                  <c:v>46164</c:v>
                </c:pt>
                <c:pt idx="1610">
                  <c:v>46168</c:v>
                </c:pt>
                <c:pt idx="1611">
                  <c:v>46169</c:v>
                </c:pt>
                <c:pt idx="1612">
                  <c:v>46170</c:v>
                </c:pt>
                <c:pt idx="1613">
                  <c:v>46171</c:v>
                </c:pt>
                <c:pt idx="1614">
                  <c:v>46174</c:v>
                </c:pt>
                <c:pt idx="1615">
                  <c:v>46175</c:v>
                </c:pt>
                <c:pt idx="1616">
                  <c:v>46176</c:v>
                </c:pt>
                <c:pt idx="1617">
                  <c:v>46177</c:v>
                </c:pt>
                <c:pt idx="1618">
                  <c:v>46178</c:v>
                </c:pt>
                <c:pt idx="1619">
                  <c:v>46181</c:v>
                </c:pt>
                <c:pt idx="1620">
                  <c:v>46182</c:v>
                </c:pt>
                <c:pt idx="1621">
                  <c:v>46183</c:v>
                </c:pt>
                <c:pt idx="1622">
                  <c:v>46184</c:v>
                </c:pt>
                <c:pt idx="1623">
                  <c:v>46185</c:v>
                </c:pt>
                <c:pt idx="1624">
                  <c:v>46188</c:v>
                </c:pt>
                <c:pt idx="1625">
                  <c:v>46189</c:v>
                </c:pt>
                <c:pt idx="1626">
                  <c:v>46190</c:v>
                </c:pt>
                <c:pt idx="1627">
                  <c:v>46191</c:v>
                </c:pt>
                <c:pt idx="1628">
                  <c:v>46195</c:v>
                </c:pt>
                <c:pt idx="1629">
                  <c:v>46196</c:v>
                </c:pt>
                <c:pt idx="1630">
                  <c:v>46197</c:v>
                </c:pt>
                <c:pt idx="1631">
                  <c:v>46198</c:v>
                </c:pt>
                <c:pt idx="1632">
                  <c:v>46199</c:v>
                </c:pt>
                <c:pt idx="1633">
                  <c:v>46202</c:v>
                </c:pt>
                <c:pt idx="1634">
                  <c:v>46203</c:v>
                </c:pt>
                <c:pt idx="1635">
                  <c:v>46204</c:v>
                </c:pt>
                <c:pt idx="1636">
                  <c:v>46205</c:v>
                </c:pt>
                <c:pt idx="1637">
                  <c:v>46206</c:v>
                </c:pt>
                <c:pt idx="1638">
                  <c:v>46208</c:v>
                </c:pt>
                <c:pt idx="1639">
                  <c:v>46209</c:v>
                </c:pt>
                <c:pt idx="1640">
                  <c:v>46210</c:v>
                </c:pt>
                <c:pt idx="1641">
                  <c:v>46211</c:v>
                </c:pt>
                <c:pt idx="1642">
                  <c:v>46212</c:v>
                </c:pt>
                <c:pt idx="1643">
                  <c:v>46213</c:v>
                </c:pt>
                <c:pt idx="1644">
                  <c:v>46216</c:v>
                </c:pt>
                <c:pt idx="1645">
                  <c:v>46217</c:v>
                </c:pt>
                <c:pt idx="1646">
                  <c:v>46218</c:v>
                </c:pt>
                <c:pt idx="1647">
                  <c:v>46219</c:v>
                </c:pt>
                <c:pt idx="1648">
                  <c:v>46220</c:v>
                </c:pt>
                <c:pt idx="1649">
                  <c:v>46223</c:v>
                </c:pt>
                <c:pt idx="1650">
                  <c:v>46224</c:v>
                </c:pt>
                <c:pt idx="1651">
                  <c:v>46225</c:v>
                </c:pt>
                <c:pt idx="1652">
                  <c:v>46226</c:v>
                </c:pt>
                <c:pt idx="1653">
                  <c:v>46227</c:v>
                </c:pt>
                <c:pt idx="1654">
                  <c:v>46229</c:v>
                </c:pt>
                <c:pt idx="1655">
                  <c:v>46230</c:v>
                </c:pt>
                <c:pt idx="1656">
                  <c:v>46231</c:v>
                </c:pt>
                <c:pt idx="1657">
                  <c:v>46232</c:v>
                </c:pt>
                <c:pt idx="1658">
                  <c:v>46233</c:v>
                </c:pt>
                <c:pt idx="1659">
                  <c:v>46236</c:v>
                </c:pt>
                <c:pt idx="1660">
                  <c:v>46237</c:v>
                </c:pt>
                <c:pt idx="1661">
                  <c:v>46238</c:v>
                </c:pt>
                <c:pt idx="1662">
                  <c:v>46239</c:v>
                </c:pt>
                <c:pt idx="1663">
                  <c:v>46240</c:v>
                </c:pt>
                <c:pt idx="1664">
                  <c:v>46241</c:v>
                </c:pt>
                <c:pt idx="1665">
                  <c:v>46243</c:v>
                </c:pt>
                <c:pt idx="1666">
                  <c:v>46244</c:v>
                </c:pt>
                <c:pt idx="1667">
                  <c:v>46245</c:v>
                </c:pt>
                <c:pt idx="1668">
                  <c:v>46246</c:v>
                </c:pt>
                <c:pt idx="1669">
                  <c:v>46247</c:v>
                </c:pt>
                <c:pt idx="1670">
                  <c:v>46248</c:v>
                </c:pt>
                <c:pt idx="1671">
                  <c:v>46251</c:v>
                </c:pt>
                <c:pt idx="1672">
                  <c:v>46252</c:v>
                </c:pt>
                <c:pt idx="1673">
                  <c:v>46253</c:v>
                </c:pt>
                <c:pt idx="1674">
                  <c:v>46254</c:v>
                </c:pt>
                <c:pt idx="1675">
                  <c:v>46255</c:v>
                </c:pt>
                <c:pt idx="1676">
                  <c:v>46258</c:v>
                </c:pt>
                <c:pt idx="1677">
                  <c:v>46259</c:v>
                </c:pt>
                <c:pt idx="1678">
                  <c:v>46260</c:v>
                </c:pt>
                <c:pt idx="1679">
                  <c:v>46261</c:v>
                </c:pt>
                <c:pt idx="1680">
                  <c:v>46262</c:v>
                </c:pt>
                <c:pt idx="1681">
                  <c:v>46265</c:v>
                </c:pt>
                <c:pt idx="1682">
                  <c:v>46266</c:v>
                </c:pt>
                <c:pt idx="1683">
                  <c:v>46267</c:v>
                </c:pt>
                <c:pt idx="1684">
                  <c:v>46268</c:v>
                </c:pt>
                <c:pt idx="1685">
                  <c:v>46269</c:v>
                </c:pt>
                <c:pt idx="1686">
                  <c:v>46271</c:v>
                </c:pt>
                <c:pt idx="1687">
                  <c:v>46272</c:v>
                </c:pt>
                <c:pt idx="1688">
                  <c:v>46273</c:v>
                </c:pt>
                <c:pt idx="1689">
                  <c:v>46274</c:v>
                </c:pt>
                <c:pt idx="1690">
                  <c:v>46275</c:v>
                </c:pt>
                <c:pt idx="1691">
                  <c:v>46276</c:v>
                </c:pt>
                <c:pt idx="1692">
                  <c:v>46279</c:v>
                </c:pt>
                <c:pt idx="1693">
                  <c:v>46280</c:v>
                </c:pt>
                <c:pt idx="1694">
                  <c:v>46281</c:v>
                </c:pt>
                <c:pt idx="1695">
                  <c:v>46282</c:v>
                </c:pt>
                <c:pt idx="1696">
                  <c:v>46283</c:v>
                </c:pt>
                <c:pt idx="1697">
                  <c:v>46286</c:v>
                </c:pt>
                <c:pt idx="1698">
                  <c:v>46287</c:v>
                </c:pt>
                <c:pt idx="1699">
                  <c:v>46288</c:v>
                </c:pt>
                <c:pt idx="1700">
                  <c:v>46289</c:v>
                </c:pt>
              </c:numCache>
            </c:numRef>
          </c:cat>
          <c:val>
            <c:numRef>
              <c:f>Sheet1!$L$2:$L$1702</c:f>
              <c:numCache>
                <c:formatCode>General</c:formatCode>
                <c:ptCount val="1701"/>
                <c:pt idx="0">
                  <c:v>61.18</c:v>
                </c:pt>
                <c:pt idx="1">
                  <c:v>63.05</c:v>
                </c:pt>
                <c:pt idx="2">
                  <c:v>63.27</c:v>
                </c:pt>
                <c:pt idx="3">
                  <c:v>62.7</c:v>
                </c:pt>
                <c:pt idx="4">
                  <c:v>59.61</c:v>
                </c:pt>
                <c:pt idx="5">
                  <c:v>59.56</c:v>
                </c:pt>
                <c:pt idx="6">
                  <c:v>59.04</c:v>
                </c:pt>
                <c:pt idx="7">
                  <c:v>58.08</c:v>
                </c:pt>
                <c:pt idx="8">
                  <c:v>58.23</c:v>
                </c:pt>
                <c:pt idx="9">
                  <c:v>57.81</c:v>
                </c:pt>
                <c:pt idx="10">
                  <c:v>58.52</c:v>
                </c:pt>
                <c:pt idx="11">
                  <c:v>58.54</c:v>
                </c:pt>
                <c:pt idx="12">
                  <c:v>58.34</c:v>
                </c:pt>
                <c:pt idx="13">
                  <c:v>56.74</c:v>
                </c:pt>
                <c:pt idx="14">
                  <c:v>55.59</c:v>
                </c:pt>
                <c:pt idx="15">
                  <c:v>54.19</c:v>
                </c:pt>
                <c:pt idx="16">
                  <c:v>53.14</c:v>
                </c:pt>
                <c:pt idx="17">
                  <c:v>53.48</c:v>
                </c:pt>
                <c:pt idx="18">
                  <c:v>53.33</c:v>
                </c:pt>
                <c:pt idx="19">
                  <c:v>52.14</c:v>
                </c:pt>
                <c:pt idx="20">
                  <c:v>51.56</c:v>
                </c:pt>
                <c:pt idx="21">
                  <c:v>50.11</c:v>
                </c:pt>
                <c:pt idx="22">
                  <c:v>49.61</c:v>
                </c:pt>
                <c:pt idx="23">
                  <c:v>50.75</c:v>
                </c:pt>
                <c:pt idx="24">
                  <c:v>50.95</c:v>
                </c:pt>
                <c:pt idx="25">
                  <c:v>50.32</c:v>
                </c:pt>
                <c:pt idx="26">
                  <c:v>49.57</c:v>
                </c:pt>
                <c:pt idx="27">
                  <c:v>49.94</c:v>
                </c:pt>
                <c:pt idx="28">
                  <c:v>51.17</c:v>
                </c:pt>
                <c:pt idx="29">
                  <c:v>51.42</c:v>
                </c:pt>
                <c:pt idx="30">
                  <c:v>52.05</c:v>
                </c:pt>
                <c:pt idx="31">
                  <c:v>52.05</c:v>
                </c:pt>
                <c:pt idx="32">
                  <c:v>53.29</c:v>
                </c:pt>
                <c:pt idx="33">
                  <c:v>53.78</c:v>
                </c:pt>
                <c:pt idx="34">
                  <c:v>53.38</c:v>
                </c:pt>
                <c:pt idx="35">
                  <c:v>51.43</c:v>
                </c:pt>
                <c:pt idx="36">
                  <c:v>49.9</c:v>
                </c:pt>
                <c:pt idx="37">
                  <c:v>48.73</c:v>
                </c:pt>
                <c:pt idx="38">
                  <c:v>47.09</c:v>
                </c:pt>
                <c:pt idx="39">
                  <c:v>44.76</c:v>
                </c:pt>
                <c:pt idx="40">
                  <c:v>46.75</c:v>
                </c:pt>
                <c:pt idx="41">
                  <c:v>47.18</c:v>
                </c:pt>
                <c:pt idx="42">
                  <c:v>46.78</c:v>
                </c:pt>
                <c:pt idx="43">
                  <c:v>45.9</c:v>
                </c:pt>
                <c:pt idx="44">
                  <c:v>41.28</c:v>
                </c:pt>
                <c:pt idx="45">
                  <c:v>31.13</c:v>
                </c:pt>
                <c:pt idx="46">
                  <c:v>34.36</c:v>
                </c:pt>
                <c:pt idx="47">
                  <c:v>32.979999999999997</c:v>
                </c:pt>
                <c:pt idx="48">
                  <c:v>31.5</c:v>
                </c:pt>
                <c:pt idx="49">
                  <c:v>31.73</c:v>
                </c:pt>
                <c:pt idx="50">
                  <c:v>28.7</c:v>
                </c:pt>
                <c:pt idx="51">
                  <c:v>26.95</c:v>
                </c:pt>
                <c:pt idx="52">
                  <c:v>20.37</c:v>
                </c:pt>
                <c:pt idx="53">
                  <c:v>25.22</c:v>
                </c:pt>
                <c:pt idx="54">
                  <c:v>22.43</c:v>
                </c:pt>
                <c:pt idx="55">
                  <c:v>23.36</c:v>
                </c:pt>
                <c:pt idx="56">
                  <c:v>24.01</c:v>
                </c:pt>
                <c:pt idx="57">
                  <c:v>24.49</c:v>
                </c:pt>
                <c:pt idx="58">
                  <c:v>22.6</c:v>
                </c:pt>
                <c:pt idx="59">
                  <c:v>21.51</c:v>
                </c:pt>
                <c:pt idx="60">
                  <c:v>20.09</c:v>
                </c:pt>
                <c:pt idx="61">
                  <c:v>20.48</c:v>
                </c:pt>
                <c:pt idx="62">
                  <c:v>20.309999999999999</c:v>
                </c:pt>
                <c:pt idx="63">
                  <c:v>25.32</c:v>
                </c:pt>
                <c:pt idx="64">
                  <c:v>28.34</c:v>
                </c:pt>
                <c:pt idx="65">
                  <c:v>26.08</c:v>
                </c:pt>
                <c:pt idx="66">
                  <c:v>23.63</c:v>
                </c:pt>
                <c:pt idx="67">
                  <c:v>25.09</c:v>
                </c:pt>
                <c:pt idx="68">
                  <c:v>22.76</c:v>
                </c:pt>
                <c:pt idx="69">
                  <c:v>22.41</c:v>
                </c:pt>
                <c:pt idx="70">
                  <c:v>20.11</c:v>
                </c:pt>
                <c:pt idx="71">
                  <c:v>19.87</c:v>
                </c:pt>
                <c:pt idx="72">
                  <c:v>19.87</c:v>
                </c:pt>
                <c:pt idx="73">
                  <c:v>18.27</c:v>
                </c:pt>
                <c:pt idx="74">
                  <c:v>-37.630000000000003</c:v>
                </c:pt>
                <c:pt idx="75">
                  <c:v>10.01</c:v>
                </c:pt>
                <c:pt idx="76">
                  <c:v>13.78</c:v>
                </c:pt>
                <c:pt idx="77">
                  <c:v>16.5</c:v>
                </c:pt>
                <c:pt idx="78">
                  <c:v>16.940000000000001</c:v>
                </c:pt>
                <c:pt idx="79">
                  <c:v>12.78</c:v>
                </c:pt>
                <c:pt idx="80">
                  <c:v>12.34</c:v>
                </c:pt>
                <c:pt idx="81">
                  <c:v>15.06</c:v>
                </c:pt>
                <c:pt idx="82">
                  <c:v>18.84</c:v>
                </c:pt>
                <c:pt idx="83">
                  <c:v>19.78</c:v>
                </c:pt>
                <c:pt idx="84">
                  <c:v>20.39</c:v>
                </c:pt>
                <c:pt idx="85">
                  <c:v>24.56</c:v>
                </c:pt>
                <c:pt idx="86">
                  <c:v>23.99</c:v>
                </c:pt>
                <c:pt idx="87">
                  <c:v>23.55</c:v>
                </c:pt>
                <c:pt idx="88">
                  <c:v>24.74</c:v>
                </c:pt>
                <c:pt idx="89">
                  <c:v>24.14</c:v>
                </c:pt>
                <c:pt idx="90">
                  <c:v>25.78</c:v>
                </c:pt>
                <c:pt idx="91">
                  <c:v>25.29</c:v>
                </c:pt>
                <c:pt idx="92">
                  <c:v>27.56</c:v>
                </c:pt>
                <c:pt idx="93">
                  <c:v>29.43</c:v>
                </c:pt>
                <c:pt idx="94">
                  <c:v>31.82</c:v>
                </c:pt>
                <c:pt idx="95">
                  <c:v>32.5</c:v>
                </c:pt>
                <c:pt idx="96">
                  <c:v>33.49</c:v>
                </c:pt>
                <c:pt idx="97">
                  <c:v>33.92</c:v>
                </c:pt>
                <c:pt idx="98">
                  <c:v>33.25</c:v>
                </c:pt>
                <c:pt idx="99">
                  <c:v>34.35</c:v>
                </c:pt>
                <c:pt idx="100">
                  <c:v>32.81</c:v>
                </c:pt>
                <c:pt idx="101">
                  <c:v>33.71</c:v>
                </c:pt>
                <c:pt idx="102">
                  <c:v>35.49</c:v>
                </c:pt>
                <c:pt idx="103">
                  <c:v>35.44</c:v>
                </c:pt>
                <c:pt idx="104">
                  <c:v>36.81</c:v>
                </c:pt>
                <c:pt idx="105">
                  <c:v>37.29</c:v>
                </c:pt>
                <c:pt idx="106">
                  <c:v>37.409999999999997</c:v>
                </c:pt>
                <c:pt idx="107">
                  <c:v>39.549999999999997</c:v>
                </c:pt>
                <c:pt idx="108">
                  <c:v>38.19</c:v>
                </c:pt>
                <c:pt idx="109">
                  <c:v>38.94</c:v>
                </c:pt>
                <c:pt idx="110">
                  <c:v>39.6</c:v>
                </c:pt>
                <c:pt idx="111">
                  <c:v>36.340000000000003</c:v>
                </c:pt>
                <c:pt idx="112">
                  <c:v>36.26</c:v>
                </c:pt>
                <c:pt idx="113">
                  <c:v>37.119999999999997</c:v>
                </c:pt>
                <c:pt idx="114">
                  <c:v>38.380000000000003</c:v>
                </c:pt>
                <c:pt idx="115">
                  <c:v>37.96</c:v>
                </c:pt>
                <c:pt idx="116">
                  <c:v>38.840000000000003</c:v>
                </c:pt>
                <c:pt idx="117">
                  <c:v>39.75</c:v>
                </c:pt>
                <c:pt idx="118">
                  <c:v>40.46</c:v>
                </c:pt>
                <c:pt idx="119">
                  <c:v>40.369999999999997</c:v>
                </c:pt>
                <c:pt idx="120">
                  <c:v>38.01</c:v>
                </c:pt>
                <c:pt idx="121">
                  <c:v>38.72</c:v>
                </c:pt>
                <c:pt idx="122">
                  <c:v>38.49</c:v>
                </c:pt>
                <c:pt idx="123">
                  <c:v>39.700000000000003</c:v>
                </c:pt>
                <c:pt idx="124">
                  <c:v>39.270000000000003</c:v>
                </c:pt>
                <c:pt idx="125">
                  <c:v>39.82</c:v>
                </c:pt>
                <c:pt idx="126">
                  <c:v>40.65</c:v>
                </c:pt>
                <c:pt idx="127">
                  <c:v>40.630000000000003</c:v>
                </c:pt>
                <c:pt idx="128">
                  <c:v>40.619999999999997</c:v>
                </c:pt>
                <c:pt idx="129">
                  <c:v>40.9</c:v>
                </c:pt>
                <c:pt idx="130">
                  <c:v>39.619999999999997</c:v>
                </c:pt>
                <c:pt idx="131">
                  <c:v>40.549999999999997</c:v>
                </c:pt>
                <c:pt idx="132">
                  <c:v>40.1</c:v>
                </c:pt>
                <c:pt idx="133">
                  <c:v>40.29</c:v>
                </c:pt>
                <c:pt idx="134">
                  <c:v>41.2</c:v>
                </c:pt>
                <c:pt idx="135">
                  <c:v>40.75</c:v>
                </c:pt>
                <c:pt idx="136">
                  <c:v>40.590000000000003</c:v>
                </c:pt>
                <c:pt idx="137">
                  <c:v>40.81</c:v>
                </c:pt>
                <c:pt idx="138">
                  <c:v>41.96</c:v>
                </c:pt>
                <c:pt idx="139">
                  <c:v>41.9</c:v>
                </c:pt>
                <c:pt idx="140">
                  <c:v>41.07</c:v>
                </c:pt>
                <c:pt idx="141">
                  <c:v>41.29</c:v>
                </c:pt>
                <c:pt idx="142">
                  <c:v>41.6</c:v>
                </c:pt>
                <c:pt idx="143">
                  <c:v>41.04</c:v>
                </c:pt>
                <c:pt idx="144">
                  <c:v>41.27</c:v>
                </c:pt>
                <c:pt idx="145">
                  <c:v>39.92</c:v>
                </c:pt>
                <c:pt idx="146">
                  <c:v>40.270000000000003</c:v>
                </c:pt>
                <c:pt idx="147">
                  <c:v>41.01</c:v>
                </c:pt>
                <c:pt idx="148">
                  <c:v>41.7</c:v>
                </c:pt>
                <c:pt idx="149">
                  <c:v>42.19</c:v>
                </c:pt>
                <c:pt idx="150">
                  <c:v>41.95</c:v>
                </c:pt>
                <c:pt idx="151">
                  <c:v>41.22</c:v>
                </c:pt>
                <c:pt idx="152">
                  <c:v>41.94</c:v>
                </c:pt>
                <c:pt idx="153">
                  <c:v>41.61</c:v>
                </c:pt>
                <c:pt idx="154">
                  <c:v>42.67</c:v>
                </c:pt>
                <c:pt idx="155">
                  <c:v>42.24</c:v>
                </c:pt>
                <c:pt idx="156">
                  <c:v>42.01</c:v>
                </c:pt>
                <c:pt idx="157">
                  <c:v>42.89</c:v>
                </c:pt>
                <c:pt idx="158">
                  <c:v>42.89</c:v>
                </c:pt>
                <c:pt idx="159">
                  <c:v>42.93</c:v>
                </c:pt>
                <c:pt idx="160">
                  <c:v>42.58</c:v>
                </c:pt>
                <c:pt idx="161">
                  <c:v>42.34</c:v>
                </c:pt>
                <c:pt idx="162">
                  <c:v>42.62</c:v>
                </c:pt>
                <c:pt idx="163">
                  <c:v>43.35</c:v>
                </c:pt>
                <c:pt idx="164">
                  <c:v>43.39</c:v>
                </c:pt>
                <c:pt idx="165">
                  <c:v>43.04</c:v>
                </c:pt>
                <c:pt idx="166">
                  <c:v>42.97</c:v>
                </c:pt>
                <c:pt idx="167">
                  <c:v>42.61</c:v>
                </c:pt>
                <c:pt idx="168">
                  <c:v>42.76</c:v>
                </c:pt>
                <c:pt idx="169">
                  <c:v>41.51</c:v>
                </c:pt>
                <c:pt idx="170">
                  <c:v>41.37</c:v>
                </c:pt>
                <c:pt idx="171">
                  <c:v>39.770000000000003</c:v>
                </c:pt>
                <c:pt idx="172">
                  <c:v>36.76</c:v>
                </c:pt>
                <c:pt idx="173">
                  <c:v>38.049999999999997</c:v>
                </c:pt>
                <c:pt idx="174">
                  <c:v>37.299999999999997</c:v>
                </c:pt>
                <c:pt idx="175">
                  <c:v>37.33</c:v>
                </c:pt>
                <c:pt idx="176">
                  <c:v>37.26</c:v>
                </c:pt>
                <c:pt idx="177">
                  <c:v>38.28</c:v>
                </c:pt>
                <c:pt idx="178">
                  <c:v>40.159999999999997</c:v>
                </c:pt>
                <c:pt idx="179">
                  <c:v>40.97</c:v>
                </c:pt>
                <c:pt idx="180">
                  <c:v>41.11</c:v>
                </c:pt>
                <c:pt idx="181">
                  <c:v>39.31</c:v>
                </c:pt>
                <c:pt idx="182">
                  <c:v>39.6</c:v>
                </c:pt>
                <c:pt idx="183">
                  <c:v>39.93</c:v>
                </c:pt>
                <c:pt idx="184">
                  <c:v>40.31</c:v>
                </c:pt>
                <c:pt idx="185">
                  <c:v>40.25</c:v>
                </c:pt>
                <c:pt idx="186">
                  <c:v>40.6</c:v>
                </c:pt>
                <c:pt idx="187">
                  <c:v>39.29</c:v>
                </c:pt>
                <c:pt idx="188">
                  <c:v>40.22</c:v>
                </c:pt>
                <c:pt idx="189">
                  <c:v>38.72</c:v>
                </c:pt>
                <c:pt idx="190">
                  <c:v>37.049999999999997</c:v>
                </c:pt>
                <c:pt idx="191">
                  <c:v>39.22</c:v>
                </c:pt>
                <c:pt idx="192">
                  <c:v>40.67</c:v>
                </c:pt>
                <c:pt idx="193">
                  <c:v>39.950000000000003</c:v>
                </c:pt>
                <c:pt idx="194">
                  <c:v>41.19</c:v>
                </c:pt>
                <c:pt idx="195">
                  <c:v>40.6</c:v>
                </c:pt>
                <c:pt idx="196">
                  <c:v>39.43</c:v>
                </c:pt>
                <c:pt idx="197">
                  <c:v>40.200000000000003</c:v>
                </c:pt>
                <c:pt idx="198">
                  <c:v>41.04</c:v>
                </c:pt>
                <c:pt idx="199">
                  <c:v>40.96</c:v>
                </c:pt>
                <c:pt idx="200">
                  <c:v>40.880000000000003</c:v>
                </c:pt>
                <c:pt idx="201">
                  <c:v>40.83</c:v>
                </c:pt>
                <c:pt idx="202">
                  <c:v>41.46</c:v>
                </c:pt>
                <c:pt idx="203">
                  <c:v>40.03</c:v>
                </c:pt>
                <c:pt idx="204">
                  <c:v>40.64</c:v>
                </c:pt>
                <c:pt idx="205">
                  <c:v>39.85</c:v>
                </c:pt>
                <c:pt idx="206">
                  <c:v>38.56</c:v>
                </c:pt>
                <c:pt idx="207">
                  <c:v>39.57</c:v>
                </c:pt>
                <c:pt idx="208">
                  <c:v>37.39</c:v>
                </c:pt>
                <c:pt idx="209">
                  <c:v>36.17</c:v>
                </c:pt>
                <c:pt idx="210">
                  <c:v>35.79</c:v>
                </c:pt>
                <c:pt idx="211">
                  <c:v>36.81</c:v>
                </c:pt>
                <c:pt idx="212">
                  <c:v>37.659999999999997</c:v>
                </c:pt>
                <c:pt idx="213">
                  <c:v>39.15</c:v>
                </c:pt>
                <c:pt idx="214">
                  <c:v>38.79</c:v>
                </c:pt>
                <c:pt idx="215">
                  <c:v>37.14</c:v>
                </c:pt>
                <c:pt idx="216">
                  <c:v>40.29</c:v>
                </c:pt>
                <c:pt idx="217">
                  <c:v>41.36</c:v>
                </c:pt>
                <c:pt idx="218">
                  <c:v>41.45</c:v>
                </c:pt>
                <c:pt idx="219">
                  <c:v>41.12</c:v>
                </c:pt>
                <c:pt idx="220">
                  <c:v>40.130000000000003</c:v>
                </c:pt>
                <c:pt idx="221">
                  <c:v>41.34</c:v>
                </c:pt>
                <c:pt idx="222">
                  <c:v>41.43</c:v>
                </c:pt>
                <c:pt idx="223">
                  <c:v>41.82</c:v>
                </c:pt>
                <c:pt idx="224">
                  <c:v>41.74</c:v>
                </c:pt>
                <c:pt idx="225">
                  <c:v>42.15</c:v>
                </c:pt>
                <c:pt idx="226">
                  <c:v>43.06</c:v>
                </c:pt>
                <c:pt idx="227">
                  <c:v>44.91</c:v>
                </c:pt>
                <c:pt idx="228">
                  <c:v>45.71</c:v>
                </c:pt>
                <c:pt idx="229">
                  <c:v>45.53</c:v>
                </c:pt>
                <c:pt idx="230">
                  <c:v>45.34</c:v>
                </c:pt>
                <c:pt idx="231">
                  <c:v>44.55</c:v>
                </c:pt>
                <c:pt idx="232">
                  <c:v>45.28</c:v>
                </c:pt>
                <c:pt idx="233">
                  <c:v>45.64</c:v>
                </c:pt>
                <c:pt idx="234">
                  <c:v>46.26</c:v>
                </c:pt>
                <c:pt idx="235">
                  <c:v>45.76</c:v>
                </c:pt>
                <c:pt idx="236">
                  <c:v>45.6</c:v>
                </c:pt>
                <c:pt idx="237">
                  <c:v>45.52</c:v>
                </c:pt>
                <c:pt idx="238">
                  <c:v>46.78</c:v>
                </c:pt>
                <c:pt idx="239">
                  <c:v>46.57</c:v>
                </c:pt>
                <c:pt idx="240">
                  <c:v>46.99</c:v>
                </c:pt>
                <c:pt idx="241">
                  <c:v>47.62</c:v>
                </c:pt>
                <c:pt idx="242">
                  <c:v>47.82</c:v>
                </c:pt>
                <c:pt idx="243">
                  <c:v>48.36</c:v>
                </c:pt>
                <c:pt idx="244">
                  <c:v>49.1</c:v>
                </c:pt>
                <c:pt idx="245">
                  <c:v>47.74</c:v>
                </c:pt>
                <c:pt idx="246">
                  <c:v>47.02</c:v>
                </c:pt>
                <c:pt idx="247">
                  <c:v>48.12</c:v>
                </c:pt>
                <c:pt idx="248">
                  <c:v>48.23</c:v>
                </c:pt>
                <c:pt idx="249">
                  <c:v>47.62</c:v>
                </c:pt>
                <c:pt idx="250">
                  <c:v>48</c:v>
                </c:pt>
                <c:pt idx="251">
                  <c:v>48.4</c:v>
                </c:pt>
                <c:pt idx="252">
                  <c:v>48.52</c:v>
                </c:pt>
                <c:pt idx="253">
                  <c:v>47.62</c:v>
                </c:pt>
                <c:pt idx="254">
                  <c:v>49.93</c:v>
                </c:pt>
                <c:pt idx="255">
                  <c:v>50.63</c:v>
                </c:pt>
                <c:pt idx="256">
                  <c:v>50.83</c:v>
                </c:pt>
                <c:pt idx="257">
                  <c:v>52.24</c:v>
                </c:pt>
                <c:pt idx="258">
                  <c:v>52.25</c:v>
                </c:pt>
                <c:pt idx="259">
                  <c:v>53.21</c:v>
                </c:pt>
                <c:pt idx="260">
                  <c:v>52.91</c:v>
                </c:pt>
                <c:pt idx="261">
                  <c:v>53.57</c:v>
                </c:pt>
                <c:pt idx="262">
                  <c:v>52.36</c:v>
                </c:pt>
                <c:pt idx="263">
                  <c:v>52.98</c:v>
                </c:pt>
                <c:pt idx="264">
                  <c:v>53.24</c:v>
                </c:pt>
                <c:pt idx="265">
                  <c:v>53.13</c:v>
                </c:pt>
                <c:pt idx="266">
                  <c:v>52.27</c:v>
                </c:pt>
                <c:pt idx="267">
                  <c:v>52.77</c:v>
                </c:pt>
                <c:pt idx="268">
                  <c:v>52.61</c:v>
                </c:pt>
                <c:pt idx="269">
                  <c:v>52.85</c:v>
                </c:pt>
                <c:pt idx="270">
                  <c:v>52.34</c:v>
                </c:pt>
                <c:pt idx="271">
                  <c:v>52.2</c:v>
                </c:pt>
                <c:pt idx="272">
                  <c:v>53.55</c:v>
                </c:pt>
                <c:pt idx="273">
                  <c:v>54.76</c:v>
                </c:pt>
                <c:pt idx="274">
                  <c:v>55.69</c:v>
                </c:pt>
                <c:pt idx="275">
                  <c:v>56.23</c:v>
                </c:pt>
                <c:pt idx="276">
                  <c:v>56.85</c:v>
                </c:pt>
                <c:pt idx="277">
                  <c:v>57.97</c:v>
                </c:pt>
                <c:pt idx="278">
                  <c:v>58.36</c:v>
                </c:pt>
                <c:pt idx="279">
                  <c:v>58.68</c:v>
                </c:pt>
                <c:pt idx="280">
                  <c:v>58.24</c:v>
                </c:pt>
                <c:pt idx="281">
                  <c:v>59.47</c:v>
                </c:pt>
                <c:pt idx="282">
                  <c:v>60.05</c:v>
                </c:pt>
                <c:pt idx="283">
                  <c:v>61.14</c:v>
                </c:pt>
                <c:pt idx="284">
                  <c:v>60.52</c:v>
                </c:pt>
                <c:pt idx="285">
                  <c:v>59.24</c:v>
                </c:pt>
                <c:pt idx="286">
                  <c:v>61.49</c:v>
                </c:pt>
                <c:pt idx="287">
                  <c:v>61.67</c:v>
                </c:pt>
                <c:pt idx="288">
                  <c:v>63.22</c:v>
                </c:pt>
                <c:pt idx="289">
                  <c:v>63.53</c:v>
                </c:pt>
                <c:pt idx="290">
                  <c:v>61.5</c:v>
                </c:pt>
                <c:pt idx="291">
                  <c:v>60.64</c:v>
                </c:pt>
                <c:pt idx="292">
                  <c:v>59.75</c:v>
                </c:pt>
                <c:pt idx="293">
                  <c:v>61.28</c:v>
                </c:pt>
                <c:pt idx="294">
                  <c:v>63.83</c:v>
                </c:pt>
                <c:pt idx="295">
                  <c:v>66.09</c:v>
                </c:pt>
                <c:pt idx="296">
                  <c:v>65.05</c:v>
                </c:pt>
                <c:pt idx="297">
                  <c:v>64.010000000000005</c:v>
                </c:pt>
                <c:pt idx="298">
                  <c:v>64.44</c:v>
                </c:pt>
                <c:pt idx="299">
                  <c:v>66.02</c:v>
                </c:pt>
                <c:pt idx="300">
                  <c:v>65.61</c:v>
                </c:pt>
                <c:pt idx="301">
                  <c:v>65.39</c:v>
                </c:pt>
                <c:pt idx="302">
                  <c:v>64.8</c:v>
                </c:pt>
                <c:pt idx="303">
                  <c:v>64.599999999999994</c:v>
                </c:pt>
                <c:pt idx="304">
                  <c:v>60</c:v>
                </c:pt>
                <c:pt idx="305">
                  <c:v>61.42</c:v>
                </c:pt>
                <c:pt idx="306">
                  <c:v>61.55</c:v>
                </c:pt>
                <c:pt idx="307">
                  <c:v>57.76</c:v>
                </c:pt>
                <c:pt idx="308">
                  <c:v>61.18</c:v>
                </c:pt>
                <c:pt idx="309">
                  <c:v>58.56</c:v>
                </c:pt>
                <c:pt idx="310">
                  <c:v>60.97</c:v>
                </c:pt>
                <c:pt idx="311">
                  <c:v>61.56</c:v>
                </c:pt>
                <c:pt idx="312">
                  <c:v>60.55</c:v>
                </c:pt>
                <c:pt idx="313">
                  <c:v>59.16</c:v>
                </c:pt>
                <c:pt idx="314">
                  <c:v>61.45</c:v>
                </c:pt>
                <c:pt idx="315">
                  <c:v>61.45</c:v>
                </c:pt>
                <c:pt idx="316">
                  <c:v>58.65</c:v>
                </c:pt>
                <c:pt idx="317">
                  <c:v>59.33</c:v>
                </c:pt>
                <c:pt idx="318">
                  <c:v>59.77</c:v>
                </c:pt>
                <c:pt idx="319">
                  <c:v>59.6</c:v>
                </c:pt>
                <c:pt idx="320">
                  <c:v>59.32</c:v>
                </c:pt>
                <c:pt idx="321">
                  <c:v>59.7</c:v>
                </c:pt>
                <c:pt idx="322">
                  <c:v>60.18</c:v>
                </c:pt>
                <c:pt idx="323">
                  <c:v>63.15</c:v>
                </c:pt>
                <c:pt idx="324">
                  <c:v>63.46</c:v>
                </c:pt>
                <c:pt idx="325">
                  <c:v>63.13</c:v>
                </c:pt>
                <c:pt idx="326">
                  <c:v>63.38</c:v>
                </c:pt>
                <c:pt idx="327">
                  <c:v>62.44</c:v>
                </c:pt>
                <c:pt idx="328">
                  <c:v>61.35</c:v>
                </c:pt>
                <c:pt idx="329">
                  <c:v>61.43</c:v>
                </c:pt>
                <c:pt idx="330">
                  <c:v>62.14</c:v>
                </c:pt>
                <c:pt idx="331">
                  <c:v>61.91</c:v>
                </c:pt>
                <c:pt idx="332">
                  <c:v>62.94</c:v>
                </c:pt>
                <c:pt idx="333">
                  <c:v>63.86</c:v>
                </c:pt>
                <c:pt idx="334">
                  <c:v>65.010000000000005</c:v>
                </c:pt>
                <c:pt idx="335">
                  <c:v>63.58</c:v>
                </c:pt>
                <c:pt idx="336">
                  <c:v>64.489999999999995</c:v>
                </c:pt>
                <c:pt idx="337">
                  <c:v>65.69</c:v>
                </c:pt>
                <c:pt idx="338">
                  <c:v>65.63</c:v>
                </c:pt>
                <c:pt idx="339">
                  <c:v>64.709999999999994</c:v>
                </c:pt>
                <c:pt idx="340">
                  <c:v>64.900000000000006</c:v>
                </c:pt>
                <c:pt idx="341">
                  <c:v>64.92</c:v>
                </c:pt>
                <c:pt idx="342">
                  <c:v>65.28</c:v>
                </c:pt>
                <c:pt idx="343">
                  <c:v>66.08</c:v>
                </c:pt>
                <c:pt idx="344">
                  <c:v>63.82</c:v>
                </c:pt>
                <c:pt idx="345">
                  <c:v>65.37</c:v>
                </c:pt>
                <c:pt idx="346">
                  <c:v>66.27</c:v>
                </c:pt>
                <c:pt idx="347">
                  <c:v>65.489999999999995</c:v>
                </c:pt>
                <c:pt idx="348">
                  <c:v>63.36</c:v>
                </c:pt>
                <c:pt idx="349">
                  <c:v>62.05</c:v>
                </c:pt>
                <c:pt idx="350">
                  <c:v>63.58</c:v>
                </c:pt>
                <c:pt idx="351">
                  <c:v>66.05</c:v>
                </c:pt>
                <c:pt idx="352">
                  <c:v>66.069999999999993</c:v>
                </c:pt>
                <c:pt idx="353">
                  <c:v>66.209999999999994</c:v>
                </c:pt>
                <c:pt idx="354">
                  <c:v>66.849999999999994</c:v>
                </c:pt>
                <c:pt idx="355">
                  <c:v>66.319999999999993</c:v>
                </c:pt>
                <c:pt idx="356">
                  <c:v>67.72</c:v>
                </c:pt>
                <c:pt idx="357">
                  <c:v>68.83</c:v>
                </c:pt>
                <c:pt idx="358">
                  <c:v>68.81</c:v>
                </c:pt>
                <c:pt idx="359">
                  <c:v>69.62</c:v>
                </c:pt>
                <c:pt idx="360">
                  <c:v>69.23</c:v>
                </c:pt>
                <c:pt idx="361">
                  <c:v>70.05</c:v>
                </c:pt>
                <c:pt idx="362">
                  <c:v>69.959999999999994</c:v>
                </c:pt>
                <c:pt idx="363">
                  <c:v>70.290000000000006</c:v>
                </c:pt>
                <c:pt idx="364">
                  <c:v>70.91</c:v>
                </c:pt>
                <c:pt idx="365">
                  <c:v>70.88</c:v>
                </c:pt>
                <c:pt idx="366">
                  <c:v>72.12</c:v>
                </c:pt>
                <c:pt idx="367">
                  <c:v>72.150000000000006</c:v>
                </c:pt>
                <c:pt idx="368">
                  <c:v>71.040000000000006</c:v>
                </c:pt>
                <c:pt idx="369">
                  <c:v>71.64</c:v>
                </c:pt>
                <c:pt idx="370">
                  <c:v>73.66</c:v>
                </c:pt>
                <c:pt idx="371">
                  <c:v>73.06</c:v>
                </c:pt>
                <c:pt idx="372">
                  <c:v>73.08</c:v>
                </c:pt>
                <c:pt idx="373">
                  <c:v>73.3</c:v>
                </c:pt>
                <c:pt idx="374">
                  <c:v>74.05</c:v>
                </c:pt>
                <c:pt idx="375">
                  <c:v>72.91</c:v>
                </c:pt>
                <c:pt idx="376">
                  <c:v>72.98</c:v>
                </c:pt>
                <c:pt idx="377">
                  <c:v>73.47</c:v>
                </c:pt>
                <c:pt idx="378">
                  <c:v>75.23</c:v>
                </c:pt>
                <c:pt idx="379">
                  <c:v>75.16</c:v>
                </c:pt>
                <c:pt idx="380">
                  <c:v>73.37</c:v>
                </c:pt>
                <c:pt idx="381">
                  <c:v>72.2</c:v>
                </c:pt>
                <c:pt idx="382">
                  <c:v>72.94</c:v>
                </c:pt>
                <c:pt idx="383">
                  <c:v>74.56</c:v>
                </c:pt>
                <c:pt idx="384">
                  <c:v>74.099999999999994</c:v>
                </c:pt>
                <c:pt idx="385">
                  <c:v>75.25</c:v>
                </c:pt>
                <c:pt idx="386">
                  <c:v>73.13</c:v>
                </c:pt>
                <c:pt idx="387">
                  <c:v>71.650000000000006</c:v>
                </c:pt>
                <c:pt idx="388">
                  <c:v>71.81</c:v>
                </c:pt>
                <c:pt idx="389">
                  <c:v>66.42</c:v>
                </c:pt>
                <c:pt idx="390">
                  <c:v>67.42</c:v>
                </c:pt>
                <c:pt idx="391">
                  <c:v>70.3</c:v>
                </c:pt>
                <c:pt idx="392">
                  <c:v>71.91</c:v>
                </c:pt>
                <c:pt idx="393">
                  <c:v>72.069999999999993</c:v>
                </c:pt>
                <c:pt idx="394">
                  <c:v>71.91</c:v>
                </c:pt>
                <c:pt idx="395">
                  <c:v>71.650000000000006</c:v>
                </c:pt>
                <c:pt idx="396">
                  <c:v>72.39</c:v>
                </c:pt>
                <c:pt idx="397">
                  <c:v>73.62</c:v>
                </c:pt>
                <c:pt idx="398">
                  <c:v>73.95</c:v>
                </c:pt>
                <c:pt idx="399">
                  <c:v>71.260000000000005</c:v>
                </c:pt>
                <c:pt idx="400">
                  <c:v>70.56</c:v>
                </c:pt>
                <c:pt idx="401">
                  <c:v>68.150000000000006</c:v>
                </c:pt>
                <c:pt idx="402">
                  <c:v>69.09</c:v>
                </c:pt>
                <c:pt idx="403">
                  <c:v>68.28</c:v>
                </c:pt>
                <c:pt idx="404">
                  <c:v>66.48</c:v>
                </c:pt>
                <c:pt idx="405">
                  <c:v>68.290000000000006</c:v>
                </c:pt>
                <c:pt idx="406">
                  <c:v>69.25</c:v>
                </c:pt>
                <c:pt idx="407">
                  <c:v>69.09</c:v>
                </c:pt>
                <c:pt idx="408">
                  <c:v>68.44</c:v>
                </c:pt>
                <c:pt idx="409">
                  <c:v>67.290000000000006</c:v>
                </c:pt>
                <c:pt idx="410">
                  <c:v>66.59</c:v>
                </c:pt>
                <c:pt idx="411">
                  <c:v>65.459999999999994</c:v>
                </c:pt>
                <c:pt idx="412">
                  <c:v>63.69</c:v>
                </c:pt>
                <c:pt idx="413">
                  <c:v>62.32</c:v>
                </c:pt>
                <c:pt idx="414">
                  <c:v>65.64</c:v>
                </c:pt>
                <c:pt idx="415">
                  <c:v>67.540000000000006</c:v>
                </c:pt>
                <c:pt idx="416">
                  <c:v>68.36</c:v>
                </c:pt>
                <c:pt idx="417">
                  <c:v>67.42</c:v>
                </c:pt>
                <c:pt idx="418">
                  <c:v>68.739999999999995</c:v>
                </c:pt>
                <c:pt idx="419">
                  <c:v>69.209999999999994</c:v>
                </c:pt>
                <c:pt idx="420">
                  <c:v>68.5</c:v>
                </c:pt>
                <c:pt idx="421">
                  <c:v>68.59</c:v>
                </c:pt>
                <c:pt idx="422">
                  <c:v>69.989999999999995</c:v>
                </c:pt>
                <c:pt idx="423">
                  <c:v>69.290000000000006</c:v>
                </c:pt>
                <c:pt idx="424">
                  <c:v>68.349999999999994</c:v>
                </c:pt>
                <c:pt idx="425">
                  <c:v>69.3</c:v>
                </c:pt>
                <c:pt idx="426">
                  <c:v>68.14</c:v>
                </c:pt>
                <c:pt idx="427">
                  <c:v>69.72</c:v>
                </c:pt>
                <c:pt idx="428">
                  <c:v>70.45</c:v>
                </c:pt>
                <c:pt idx="429">
                  <c:v>70.459999999999994</c:v>
                </c:pt>
                <c:pt idx="430">
                  <c:v>72.61</c:v>
                </c:pt>
                <c:pt idx="431">
                  <c:v>72.61</c:v>
                </c:pt>
                <c:pt idx="432">
                  <c:v>71.97</c:v>
                </c:pt>
                <c:pt idx="433">
                  <c:v>70.290000000000006</c:v>
                </c:pt>
                <c:pt idx="434">
                  <c:v>70.56</c:v>
                </c:pt>
                <c:pt idx="435">
                  <c:v>72.23</c:v>
                </c:pt>
                <c:pt idx="436">
                  <c:v>73.3</c:v>
                </c:pt>
                <c:pt idx="437">
                  <c:v>73.98</c:v>
                </c:pt>
                <c:pt idx="438">
                  <c:v>75.45</c:v>
                </c:pt>
                <c:pt idx="439">
                  <c:v>75.290000000000006</c:v>
                </c:pt>
                <c:pt idx="440">
                  <c:v>74.83</c:v>
                </c:pt>
                <c:pt idx="441">
                  <c:v>75.03</c:v>
                </c:pt>
                <c:pt idx="442">
                  <c:v>75.88</c:v>
                </c:pt>
                <c:pt idx="443">
                  <c:v>77.62</c:v>
                </c:pt>
                <c:pt idx="444">
                  <c:v>78.930000000000007</c:v>
                </c:pt>
                <c:pt idx="445">
                  <c:v>77.430000000000007</c:v>
                </c:pt>
                <c:pt idx="446">
                  <c:v>78.3</c:v>
                </c:pt>
                <c:pt idx="447">
                  <c:v>79.349999999999994</c:v>
                </c:pt>
                <c:pt idx="448">
                  <c:v>80.52</c:v>
                </c:pt>
                <c:pt idx="449">
                  <c:v>80.64</c:v>
                </c:pt>
                <c:pt idx="450">
                  <c:v>80.44</c:v>
                </c:pt>
                <c:pt idx="451">
                  <c:v>81.31</c:v>
                </c:pt>
                <c:pt idx="452">
                  <c:v>82.28</c:v>
                </c:pt>
                <c:pt idx="453">
                  <c:v>82.44</c:v>
                </c:pt>
                <c:pt idx="454">
                  <c:v>82.96</c:v>
                </c:pt>
                <c:pt idx="455">
                  <c:v>83.87</c:v>
                </c:pt>
                <c:pt idx="456">
                  <c:v>82.5</c:v>
                </c:pt>
                <c:pt idx="457">
                  <c:v>83.76</c:v>
                </c:pt>
                <c:pt idx="458">
                  <c:v>83.76</c:v>
                </c:pt>
                <c:pt idx="459">
                  <c:v>84.65</c:v>
                </c:pt>
                <c:pt idx="460">
                  <c:v>82.66</c:v>
                </c:pt>
                <c:pt idx="461">
                  <c:v>82.81</c:v>
                </c:pt>
                <c:pt idx="462">
                  <c:v>83.57</c:v>
                </c:pt>
                <c:pt idx="463">
                  <c:v>84.05</c:v>
                </c:pt>
                <c:pt idx="464">
                  <c:v>83.91</c:v>
                </c:pt>
                <c:pt idx="465">
                  <c:v>80.86</c:v>
                </c:pt>
                <c:pt idx="466">
                  <c:v>78.81</c:v>
                </c:pt>
                <c:pt idx="467">
                  <c:v>81.27</c:v>
                </c:pt>
                <c:pt idx="468">
                  <c:v>81.93</c:v>
                </c:pt>
                <c:pt idx="469">
                  <c:v>84.15</c:v>
                </c:pt>
                <c:pt idx="470">
                  <c:v>81.34</c:v>
                </c:pt>
                <c:pt idx="471">
                  <c:v>81.59</c:v>
                </c:pt>
                <c:pt idx="472">
                  <c:v>80.790000000000006</c:v>
                </c:pt>
                <c:pt idx="473">
                  <c:v>80.88</c:v>
                </c:pt>
                <c:pt idx="474">
                  <c:v>80.760000000000005</c:v>
                </c:pt>
                <c:pt idx="475">
                  <c:v>78.36</c:v>
                </c:pt>
                <c:pt idx="476">
                  <c:v>79.010000000000005</c:v>
                </c:pt>
                <c:pt idx="477">
                  <c:v>76.099999999999994</c:v>
                </c:pt>
                <c:pt idx="478">
                  <c:v>76.75</c:v>
                </c:pt>
                <c:pt idx="479">
                  <c:v>78.5</c:v>
                </c:pt>
                <c:pt idx="480">
                  <c:v>78.39</c:v>
                </c:pt>
                <c:pt idx="481">
                  <c:v>68.150000000000006</c:v>
                </c:pt>
                <c:pt idx="482">
                  <c:v>69.95</c:v>
                </c:pt>
                <c:pt idx="483">
                  <c:v>66.180000000000007</c:v>
                </c:pt>
                <c:pt idx="484">
                  <c:v>65.569999999999993</c:v>
                </c:pt>
                <c:pt idx="485">
                  <c:v>66.5</c:v>
                </c:pt>
                <c:pt idx="486">
                  <c:v>66.260000000000005</c:v>
                </c:pt>
                <c:pt idx="487">
                  <c:v>69.489999999999995</c:v>
                </c:pt>
                <c:pt idx="488">
                  <c:v>72.05</c:v>
                </c:pt>
                <c:pt idx="489">
                  <c:v>72.36</c:v>
                </c:pt>
                <c:pt idx="490">
                  <c:v>70.94</c:v>
                </c:pt>
                <c:pt idx="491">
                  <c:v>71.67</c:v>
                </c:pt>
                <c:pt idx="492">
                  <c:v>71.290000000000006</c:v>
                </c:pt>
                <c:pt idx="493">
                  <c:v>70.73</c:v>
                </c:pt>
                <c:pt idx="494">
                  <c:v>70.87</c:v>
                </c:pt>
                <c:pt idx="495">
                  <c:v>72.38</c:v>
                </c:pt>
                <c:pt idx="496">
                  <c:v>70.86</c:v>
                </c:pt>
                <c:pt idx="497">
                  <c:v>68.23</c:v>
                </c:pt>
                <c:pt idx="498">
                  <c:v>71.12</c:v>
                </c:pt>
                <c:pt idx="499">
                  <c:v>72.760000000000005</c:v>
                </c:pt>
                <c:pt idx="500">
                  <c:v>73.790000000000006</c:v>
                </c:pt>
                <c:pt idx="501">
                  <c:v>75.569999999999993</c:v>
                </c:pt>
                <c:pt idx="502">
                  <c:v>75.98</c:v>
                </c:pt>
                <c:pt idx="503">
                  <c:v>76.56</c:v>
                </c:pt>
                <c:pt idx="504">
                  <c:v>76.989999999999995</c:v>
                </c:pt>
                <c:pt idx="505">
                  <c:v>75.209999999999994</c:v>
                </c:pt>
                <c:pt idx="506">
                  <c:v>76.08</c:v>
                </c:pt>
                <c:pt idx="507">
                  <c:v>76.989999999999995</c:v>
                </c:pt>
                <c:pt idx="508">
                  <c:v>77.849999999999994</c:v>
                </c:pt>
                <c:pt idx="509">
                  <c:v>79.459999999999994</c:v>
                </c:pt>
                <c:pt idx="510">
                  <c:v>78.900000000000006</c:v>
                </c:pt>
                <c:pt idx="511">
                  <c:v>78.23</c:v>
                </c:pt>
                <c:pt idx="512">
                  <c:v>81.22</c:v>
                </c:pt>
                <c:pt idx="513">
                  <c:v>82.64</c:v>
                </c:pt>
                <c:pt idx="514">
                  <c:v>82.12</c:v>
                </c:pt>
                <c:pt idx="515">
                  <c:v>83.82</c:v>
                </c:pt>
                <c:pt idx="516">
                  <c:v>85.43</c:v>
                </c:pt>
                <c:pt idx="517">
                  <c:v>86.96</c:v>
                </c:pt>
                <c:pt idx="518">
                  <c:v>86.9</c:v>
                </c:pt>
                <c:pt idx="519">
                  <c:v>85.14</c:v>
                </c:pt>
                <c:pt idx="520">
                  <c:v>83.31</c:v>
                </c:pt>
                <c:pt idx="521">
                  <c:v>85.6</c:v>
                </c:pt>
                <c:pt idx="522">
                  <c:v>87.35</c:v>
                </c:pt>
                <c:pt idx="523">
                  <c:v>86.61</c:v>
                </c:pt>
                <c:pt idx="524">
                  <c:v>86.82</c:v>
                </c:pt>
                <c:pt idx="525">
                  <c:v>88.15</c:v>
                </c:pt>
                <c:pt idx="526">
                  <c:v>88.2</c:v>
                </c:pt>
                <c:pt idx="527">
                  <c:v>88.26</c:v>
                </c:pt>
                <c:pt idx="528">
                  <c:v>90.27</c:v>
                </c:pt>
                <c:pt idx="529">
                  <c:v>92.31</c:v>
                </c:pt>
                <c:pt idx="530">
                  <c:v>91.32</c:v>
                </c:pt>
                <c:pt idx="531">
                  <c:v>89.36</c:v>
                </c:pt>
                <c:pt idx="532">
                  <c:v>89.66</c:v>
                </c:pt>
                <c:pt idx="533">
                  <c:v>89.88</c:v>
                </c:pt>
                <c:pt idx="534">
                  <c:v>93.1</c:v>
                </c:pt>
                <c:pt idx="535">
                  <c:v>95.46</c:v>
                </c:pt>
                <c:pt idx="536">
                  <c:v>92.07</c:v>
                </c:pt>
                <c:pt idx="537">
                  <c:v>93.66</c:v>
                </c:pt>
                <c:pt idx="538">
                  <c:v>91.76</c:v>
                </c:pt>
                <c:pt idx="539">
                  <c:v>91.07</c:v>
                </c:pt>
                <c:pt idx="540">
                  <c:v>92.35</c:v>
                </c:pt>
                <c:pt idx="541">
                  <c:v>92.1</c:v>
                </c:pt>
                <c:pt idx="542">
                  <c:v>92.81</c:v>
                </c:pt>
                <c:pt idx="543">
                  <c:v>91.59</c:v>
                </c:pt>
                <c:pt idx="544">
                  <c:v>95.72</c:v>
                </c:pt>
                <c:pt idx="545">
                  <c:v>103.41</c:v>
                </c:pt>
                <c:pt idx="546">
                  <c:v>110.6</c:v>
                </c:pt>
                <c:pt idx="547">
                  <c:v>107.67</c:v>
                </c:pt>
                <c:pt idx="548">
                  <c:v>115.68</c:v>
                </c:pt>
                <c:pt idx="549">
                  <c:v>119.4</c:v>
                </c:pt>
                <c:pt idx="550">
                  <c:v>123.7</c:v>
                </c:pt>
                <c:pt idx="551">
                  <c:v>108.7</c:v>
                </c:pt>
                <c:pt idx="552">
                  <c:v>106.02</c:v>
                </c:pt>
                <c:pt idx="553">
                  <c:v>109.33</c:v>
                </c:pt>
                <c:pt idx="554">
                  <c:v>103.01</c:v>
                </c:pt>
                <c:pt idx="555">
                  <c:v>96.44</c:v>
                </c:pt>
                <c:pt idx="556">
                  <c:v>95.04</c:v>
                </c:pt>
                <c:pt idx="557">
                  <c:v>102.98</c:v>
                </c:pt>
                <c:pt idx="558">
                  <c:v>104.7</c:v>
                </c:pt>
                <c:pt idx="559">
                  <c:v>112.12</c:v>
                </c:pt>
                <c:pt idx="560">
                  <c:v>111.76</c:v>
                </c:pt>
                <c:pt idx="561">
                  <c:v>114.93</c:v>
                </c:pt>
                <c:pt idx="562">
                  <c:v>112.34</c:v>
                </c:pt>
                <c:pt idx="563">
                  <c:v>113.9</c:v>
                </c:pt>
                <c:pt idx="564">
                  <c:v>105.96</c:v>
                </c:pt>
                <c:pt idx="565">
                  <c:v>104.24</c:v>
                </c:pt>
                <c:pt idx="566">
                  <c:v>107.82</c:v>
                </c:pt>
                <c:pt idx="567">
                  <c:v>100.28</c:v>
                </c:pt>
                <c:pt idx="568">
                  <c:v>99.27</c:v>
                </c:pt>
                <c:pt idx="569">
                  <c:v>103.28</c:v>
                </c:pt>
                <c:pt idx="570">
                  <c:v>101.96</c:v>
                </c:pt>
                <c:pt idx="571">
                  <c:v>96.23</c:v>
                </c:pt>
                <c:pt idx="572">
                  <c:v>96.03</c:v>
                </c:pt>
                <c:pt idx="573">
                  <c:v>98.26</c:v>
                </c:pt>
                <c:pt idx="574">
                  <c:v>94.29</c:v>
                </c:pt>
                <c:pt idx="575">
                  <c:v>100.6</c:v>
                </c:pt>
                <c:pt idx="576">
                  <c:v>104.25</c:v>
                </c:pt>
                <c:pt idx="577">
                  <c:v>106.95</c:v>
                </c:pt>
                <c:pt idx="578">
                  <c:v>108.21</c:v>
                </c:pt>
                <c:pt idx="579">
                  <c:v>102.56</c:v>
                </c:pt>
                <c:pt idx="580">
                  <c:v>102.75</c:v>
                </c:pt>
                <c:pt idx="581">
                  <c:v>103.79</c:v>
                </c:pt>
                <c:pt idx="582">
                  <c:v>102.07</c:v>
                </c:pt>
                <c:pt idx="583">
                  <c:v>98.54</c:v>
                </c:pt>
                <c:pt idx="584">
                  <c:v>101.7</c:v>
                </c:pt>
                <c:pt idx="585">
                  <c:v>102.02</c:v>
                </c:pt>
                <c:pt idx="586">
                  <c:v>105.36</c:v>
                </c:pt>
                <c:pt idx="587">
                  <c:v>104.69</c:v>
                </c:pt>
                <c:pt idx="588">
                  <c:v>105.17</c:v>
                </c:pt>
                <c:pt idx="589">
                  <c:v>102.41</c:v>
                </c:pt>
                <c:pt idx="590">
                  <c:v>107.81</c:v>
                </c:pt>
                <c:pt idx="591">
                  <c:v>108.26</c:v>
                </c:pt>
                <c:pt idx="592">
                  <c:v>109.77</c:v>
                </c:pt>
                <c:pt idx="593">
                  <c:v>103.09</c:v>
                </c:pt>
                <c:pt idx="594">
                  <c:v>99.76</c:v>
                </c:pt>
                <c:pt idx="595">
                  <c:v>105.71</c:v>
                </c:pt>
                <c:pt idx="596">
                  <c:v>106.13</c:v>
                </c:pt>
                <c:pt idx="597">
                  <c:v>110.49</c:v>
                </c:pt>
                <c:pt idx="598">
                  <c:v>114.2</c:v>
                </c:pt>
                <c:pt idx="599">
                  <c:v>112.4</c:v>
                </c:pt>
                <c:pt idx="600">
                  <c:v>109.59</c:v>
                </c:pt>
                <c:pt idx="601">
                  <c:v>112.21</c:v>
                </c:pt>
                <c:pt idx="602">
                  <c:v>113.23</c:v>
                </c:pt>
                <c:pt idx="603">
                  <c:v>110.29</c:v>
                </c:pt>
                <c:pt idx="604">
                  <c:v>109.77</c:v>
                </c:pt>
                <c:pt idx="605">
                  <c:v>110.33</c:v>
                </c:pt>
                <c:pt idx="606">
                  <c:v>114.09</c:v>
                </c:pt>
                <c:pt idx="607">
                  <c:v>115.07</c:v>
                </c:pt>
                <c:pt idx="608">
                  <c:v>114.67</c:v>
                </c:pt>
                <c:pt idx="609">
                  <c:v>115.26</c:v>
                </c:pt>
                <c:pt idx="610">
                  <c:v>116.87</c:v>
                </c:pt>
                <c:pt idx="611">
                  <c:v>118.87</c:v>
                </c:pt>
                <c:pt idx="612">
                  <c:v>118.5</c:v>
                </c:pt>
                <c:pt idx="613">
                  <c:v>119.41</c:v>
                </c:pt>
                <c:pt idx="614">
                  <c:v>122.11</c:v>
                </c:pt>
                <c:pt idx="615">
                  <c:v>121.51</c:v>
                </c:pt>
                <c:pt idx="616">
                  <c:v>120.67</c:v>
                </c:pt>
                <c:pt idx="617">
                  <c:v>120.93</c:v>
                </c:pt>
                <c:pt idx="618">
                  <c:v>118.93</c:v>
                </c:pt>
                <c:pt idx="619">
                  <c:v>115.31</c:v>
                </c:pt>
                <c:pt idx="620">
                  <c:v>117.59</c:v>
                </c:pt>
                <c:pt idx="621">
                  <c:v>109.56</c:v>
                </c:pt>
                <c:pt idx="622">
                  <c:v>110.65</c:v>
                </c:pt>
                <c:pt idx="623">
                  <c:v>106.19</c:v>
                </c:pt>
                <c:pt idx="624">
                  <c:v>104.27</c:v>
                </c:pt>
                <c:pt idx="625">
                  <c:v>107.62</c:v>
                </c:pt>
                <c:pt idx="626">
                  <c:v>109.57</c:v>
                </c:pt>
                <c:pt idx="627">
                  <c:v>111.76</c:v>
                </c:pt>
                <c:pt idx="628">
                  <c:v>109.78</c:v>
                </c:pt>
                <c:pt idx="629">
                  <c:v>105.76</c:v>
                </c:pt>
                <c:pt idx="630">
                  <c:v>108.43</c:v>
                </c:pt>
                <c:pt idx="631">
                  <c:v>99.5</c:v>
                </c:pt>
                <c:pt idx="632">
                  <c:v>98.53</c:v>
                </c:pt>
                <c:pt idx="633">
                  <c:v>102.73</c:v>
                </c:pt>
                <c:pt idx="634">
                  <c:v>104.79</c:v>
                </c:pt>
                <c:pt idx="635">
                  <c:v>104.09</c:v>
                </c:pt>
                <c:pt idx="636">
                  <c:v>95.84</c:v>
                </c:pt>
                <c:pt idx="637">
                  <c:v>96.3</c:v>
                </c:pt>
                <c:pt idx="638">
                  <c:v>95.78</c:v>
                </c:pt>
                <c:pt idx="639">
                  <c:v>97.59</c:v>
                </c:pt>
                <c:pt idx="640">
                  <c:v>102.6</c:v>
                </c:pt>
                <c:pt idx="641">
                  <c:v>104.22</c:v>
                </c:pt>
                <c:pt idx="642">
                  <c:v>102.26</c:v>
                </c:pt>
                <c:pt idx="643">
                  <c:v>96.35</c:v>
                </c:pt>
                <c:pt idx="644">
                  <c:v>94.7</c:v>
                </c:pt>
                <c:pt idx="645">
                  <c:v>96.7</c:v>
                </c:pt>
                <c:pt idx="646">
                  <c:v>94.98</c:v>
                </c:pt>
                <c:pt idx="647">
                  <c:v>97.26</c:v>
                </c:pt>
                <c:pt idx="648">
                  <c:v>96.42</c:v>
                </c:pt>
                <c:pt idx="649">
                  <c:v>98.62</c:v>
                </c:pt>
                <c:pt idx="650">
                  <c:v>93.89</c:v>
                </c:pt>
                <c:pt idx="651">
                  <c:v>94.42</c:v>
                </c:pt>
                <c:pt idx="652">
                  <c:v>90.66</c:v>
                </c:pt>
                <c:pt idx="653">
                  <c:v>88.54</c:v>
                </c:pt>
                <c:pt idx="654">
                  <c:v>89.01</c:v>
                </c:pt>
                <c:pt idx="655">
                  <c:v>90.76</c:v>
                </c:pt>
                <c:pt idx="656">
                  <c:v>90.5</c:v>
                </c:pt>
                <c:pt idx="657">
                  <c:v>91.93</c:v>
                </c:pt>
                <c:pt idx="658">
                  <c:v>94.34</c:v>
                </c:pt>
                <c:pt idx="659">
                  <c:v>92.09</c:v>
                </c:pt>
                <c:pt idx="660">
                  <c:v>89.41</c:v>
                </c:pt>
                <c:pt idx="661">
                  <c:v>86.53</c:v>
                </c:pt>
                <c:pt idx="662">
                  <c:v>88.11</c:v>
                </c:pt>
                <c:pt idx="663">
                  <c:v>90.5</c:v>
                </c:pt>
                <c:pt idx="664">
                  <c:v>90.77</c:v>
                </c:pt>
                <c:pt idx="665">
                  <c:v>90.23</c:v>
                </c:pt>
                <c:pt idx="666">
                  <c:v>93.74</c:v>
                </c:pt>
                <c:pt idx="667">
                  <c:v>94.89</c:v>
                </c:pt>
                <c:pt idx="668">
                  <c:v>92.52</c:v>
                </c:pt>
                <c:pt idx="669">
                  <c:v>93.06</c:v>
                </c:pt>
                <c:pt idx="670">
                  <c:v>97.01</c:v>
                </c:pt>
                <c:pt idx="671">
                  <c:v>91.64</c:v>
                </c:pt>
                <c:pt idx="672">
                  <c:v>89.55</c:v>
                </c:pt>
                <c:pt idx="673">
                  <c:v>86.61</c:v>
                </c:pt>
                <c:pt idx="674">
                  <c:v>86.87</c:v>
                </c:pt>
                <c:pt idx="675">
                  <c:v>86.88</c:v>
                </c:pt>
                <c:pt idx="676">
                  <c:v>81.94</c:v>
                </c:pt>
                <c:pt idx="677">
                  <c:v>83.54</c:v>
                </c:pt>
                <c:pt idx="678">
                  <c:v>86.79</c:v>
                </c:pt>
                <c:pt idx="679">
                  <c:v>87.78</c:v>
                </c:pt>
                <c:pt idx="680">
                  <c:v>87.31</c:v>
                </c:pt>
                <c:pt idx="681">
                  <c:v>88.48</c:v>
                </c:pt>
                <c:pt idx="682">
                  <c:v>85.1</c:v>
                </c:pt>
                <c:pt idx="683">
                  <c:v>85.11</c:v>
                </c:pt>
                <c:pt idx="684">
                  <c:v>85.73</c:v>
                </c:pt>
                <c:pt idx="685">
                  <c:v>84.45</c:v>
                </c:pt>
                <c:pt idx="686">
                  <c:v>82.94</c:v>
                </c:pt>
                <c:pt idx="687">
                  <c:v>83.49</c:v>
                </c:pt>
                <c:pt idx="688">
                  <c:v>78.739999999999995</c:v>
                </c:pt>
                <c:pt idx="689">
                  <c:v>76.709999999999994</c:v>
                </c:pt>
                <c:pt idx="690">
                  <c:v>78.5</c:v>
                </c:pt>
                <c:pt idx="691">
                  <c:v>82.15</c:v>
                </c:pt>
                <c:pt idx="692">
                  <c:v>81.23</c:v>
                </c:pt>
                <c:pt idx="693">
                  <c:v>79.489999999999995</c:v>
                </c:pt>
                <c:pt idx="694">
                  <c:v>83.63</c:v>
                </c:pt>
                <c:pt idx="695">
                  <c:v>86.52</c:v>
                </c:pt>
                <c:pt idx="696">
                  <c:v>87.76</c:v>
                </c:pt>
                <c:pt idx="697">
                  <c:v>88.45</c:v>
                </c:pt>
                <c:pt idx="698">
                  <c:v>92.64</c:v>
                </c:pt>
                <c:pt idx="699">
                  <c:v>91.13</c:v>
                </c:pt>
                <c:pt idx="700">
                  <c:v>89.35</c:v>
                </c:pt>
                <c:pt idx="701">
                  <c:v>87.27</c:v>
                </c:pt>
                <c:pt idx="702">
                  <c:v>89.11</c:v>
                </c:pt>
                <c:pt idx="703">
                  <c:v>85.61</c:v>
                </c:pt>
                <c:pt idx="704">
                  <c:v>85.46</c:v>
                </c:pt>
                <c:pt idx="705">
                  <c:v>82.82</c:v>
                </c:pt>
                <c:pt idx="706">
                  <c:v>85.55</c:v>
                </c:pt>
                <c:pt idx="707">
                  <c:v>85.98</c:v>
                </c:pt>
                <c:pt idx="708">
                  <c:v>85.05</c:v>
                </c:pt>
                <c:pt idx="709">
                  <c:v>84.58</c:v>
                </c:pt>
                <c:pt idx="710">
                  <c:v>85.32</c:v>
                </c:pt>
                <c:pt idx="711">
                  <c:v>87.91</c:v>
                </c:pt>
                <c:pt idx="712">
                  <c:v>89.08</c:v>
                </c:pt>
                <c:pt idx="713">
                  <c:v>87.9</c:v>
                </c:pt>
                <c:pt idx="714">
                  <c:v>86.53</c:v>
                </c:pt>
                <c:pt idx="715">
                  <c:v>88.37</c:v>
                </c:pt>
                <c:pt idx="716">
                  <c:v>90</c:v>
                </c:pt>
                <c:pt idx="717">
                  <c:v>88.17</c:v>
                </c:pt>
                <c:pt idx="718">
                  <c:v>92.61</c:v>
                </c:pt>
                <c:pt idx="719">
                  <c:v>91.79</c:v>
                </c:pt>
                <c:pt idx="720">
                  <c:v>88.91</c:v>
                </c:pt>
                <c:pt idx="721">
                  <c:v>85.83</c:v>
                </c:pt>
                <c:pt idx="722">
                  <c:v>86.47</c:v>
                </c:pt>
                <c:pt idx="723">
                  <c:v>88.96</c:v>
                </c:pt>
                <c:pt idx="724">
                  <c:v>85.87</c:v>
                </c:pt>
                <c:pt idx="725">
                  <c:v>86.92</c:v>
                </c:pt>
                <c:pt idx="726">
                  <c:v>85.59</c:v>
                </c:pt>
                <c:pt idx="727">
                  <c:v>81.64</c:v>
                </c:pt>
                <c:pt idx="728">
                  <c:v>80.08</c:v>
                </c:pt>
                <c:pt idx="729">
                  <c:v>79.73</c:v>
                </c:pt>
                <c:pt idx="730">
                  <c:v>80.95</c:v>
                </c:pt>
                <c:pt idx="731">
                  <c:v>77.94</c:v>
                </c:pt>
                <c:pt idx="732">
                  <c:v>76.28</c:v>
                </c:pt>
                <c:pt idx="733">
                  <c:v>77.239999999999995</c:v>
                </c:pt>
                <c:pt idx="734">
                  <c:v>78.2</c:v>
                </c:pt>
                <c:pt idx="735">
                  <c:v>80.55</c:v>
                </c:pt>
                <c:pt idx="736">
                  <c:v>81.22</c:v>
                </c:pt>
                <c:pt idx="737">
                  <c:v>79.98</c:v>
                </c:pt>
                <c:pt idx="738">
                  <c:v>76.930000000000007</c:v>
                </c:pt>
                <c:pt idx="739">
                  <c:v>74.25</c:v>
                </c:pt>
                <c:pt idx="740">
                  <c:v>72.010000000000005</c:v>
                </c:pt>
                <c:pt idx="741">
                  <c:v>71.459999999999994</c:v>
                </c:pt>
                <c:pt idx="742">
                  <c:v>71.02</c:v>
                </c:pt>
                <c:pt idx="743">
                  <c:v>73.17</c:v>
                </c:pt>
                <c:pt idx="744">
                  <c:v>75.39</c:v>
                </c:pt>
                <c:pt idx="745">
                  <c:v>77.28</c:v>
                </c:pt>
                <c:pt idx="746">
                  <c:v>76.11</c:v>
                </c:pt>
                <c:pt idx="747">
                  <c:v>74.290000000000006</c:v>
                </c:pt>
                <c:pt idx="748">
                  <c:v>75.19</c:v>
                </c:pt>
                <c:pt idx="749">
                  <c:v>76.09</c:v>
                </c:pt>
                <c:pt idx="750">
                  <c:v>78.290000000000006</c:v>
                </c:pt>
                <c:pt idx="751">
                  <c:v>77.489999999999995</c:v>
                </c:pt>
                <c:pt idx="752">
                  <c:v>79.56</c:v>
                </c:pt>
                <c:pt idx="753">
                  <c:v>79.53</c:v>
                </c:pt>
                <c:pt idx="754">
                  <c:v>78.959999999999994</c:v>
                </c:pt>
                <c:pt idx="755">
                  <c:v>78.400000000000006</c:v>
                </c:pt>
                <c:pt idx="756">
                  <c:v>80.260000000000005</c:v>
                </c:pt>
                <c:pt idx="757">
                  <c:v>76.930000000000007</c:v>
                </c:pt>
                <c:pt idx="758">
                  <c:v>72.84</c:v>
                </c:pt>
                <c:pt idx="759">
                  <c:v>73.67</c:v>
                </c:pt>
                <c:pt idx="760">
                  <c:v>73.77</c:v>
                </c:pt>
                <c:pt idx="761">
                  <c:v>74.63</c:v>
                </c:pt>
                <c:pt idx="762">
                  <c:v>75.12</c:v>
                </c:pt>
                <c:pt idx="763">
                  <c:v>77.41</c:v>
                </c:pt>
                <c:pt idx="764">
                  <c:v>78.39</c:v>
                </c:pt>
                <c:pt idx="765">
                  <c:v>79.86</c:v>
                </c:pt>
                <c:pt idx="766">
                  <c:v>80.180000000000007</c:v>
                </c:pt>
                <c:pt idx="767">
                  <c:v>79.48</c:v>
                </c:pt>
                <c:pt idx="768">
                  <c:v>80.33</c:v>
                </c:pt>
                <c:pt idx="769">
                  <c:v>81.31</c:v>
                </c:pt>
                <c:pt idx="770">
                  <c:v>81.62</c:v>
                </c:pt>
                <c:pt idx="771">
                  <c:v>80.13</c:v>
                </c:pt>
                <c:pt idx="772">
                  <c:v>80.150000000000006</c:v>
                </c:pt>
                <c:pt idx="773">
                  <c:v>81.010000000000005</c:v>
                </c:pt>
                <c:pt idx="774">
                  <c:v>79.680000000000007</c:v>
                </c:pt>
                <c:pt idx="775">
                  <c:v>77.900000000000006</c:v>
                </c:pt>
                <c:pt idx="776">
                  <c:v>78.87</c:v>
                </c:pt>
                <c:pt idx="777">
                  <c:v>76.41</c:v>
                </c:pt>
                <c:pt idx="778">
                  <c:v>75.88</c:v>
                </c:pt>
                <c:pt idx="779">
                  <c:v>73.39</c:v>
                </c:pt>
                <c:pt idx="780">
                  <c:v>74.11</c:v>
                </c:pt>
                <c:pt idx="781">
                  <c:v>77.14</c:v>
                </c:pt>
                <c:pt idx="782">
                  <c:v>78.47</c:v>
                </c:pt>
                <c:pt idx="783">
                  <c:v>78.06</c:v>
                </c:pt>
                <c:pt idx="784">
                  <c:v>79.72</c:v>
                </c:pt>
                <c:pt idx="785">
                  <c:v>80.14</c:v>
                </c:pt>
                <c:pt idx="786">
                  <c:v>79.06</c:v>
                </c:pt>
                <c:pt idx="787">
                  <c:v>78.59</c:v>
                </c:pt>
                <c:pt idx="788">
                  <c:v>78.489999999999995</c:v>
                </c:pt>
                <c:pt idx="789">
                  <c:v>76.34</c:v>
                </c:pt>
                <c:pt idx="790">
                  <c:v>76.16</c:v>
                </c:pt>
                <c:pt idx="791">
                  <c:v>73.95</c:v>
                </c:pt>
                <c:pt idx="792">
                  <c:v>75.39</c:v>
                </c:pt>
                <c:pt idx="793">
                  <c:v>76.319999999999993</c:v>
                </c:pt>
                <c:pt idx="794">
                  <c:v>75.680000000000007</c:v>
                </c:pt>
                <c:pt idx="795">
                  <c:v>77.05</c:v>
                </c:pt>
                <c:pt idx="796">
                  <c:v>77.69</c:v>
                </c:pt>
                <c:pt idx="797">
                  <c:v>78.16</c:v>
                </c:pt>
                <c:pt idx="798">
                  <c:v>79.680000000000007</c:v>
                </c:pt>
                <c:pt idx="799">
                  <c:v>80.459999999999994</c:v>
                </c:pt>
                <c:pt idx="800">
                  <c:v>77.58</c:v>
                </c:pt>
                <c:pt idx="801">
                  <c:v>76.66</c:v>
                </c:pt>
                <c:pt idx="802">
                  <c:v>75.72</c:v>
                </c:pt>
                <c:pt idx="803">
                  <c:v>76.680000000000007</c:v>
                </c:pt>
                <c:pt idx="804">
                  <c:v>74.8</c:v>
                </c:pt>
                <c:pt idx="805">
                  <c:v>71.33</c:v>
                </c:pt>
                <c:pt idx="806">
                  <c:v>67.61</c:v>
                </c:pt>
                <c:pt idx="807">
                  <c:v>68.349999999999994</c:v>
                </c:pt>
                <c:pt idx="808">
                  <c:v>66.739999999999995</c:v>
                </c:pt>
                <c:pt idx="809">
                  <c:v>67.64</c:v>
                </c:pt>
                <c:pt idx="810">
                  <c:v>69.33</c:v>
                </c:pt>
                <c:pt idx="811">
                  <c:v>70.900000000000006</c:v>
                </c:pt>
                <c:pt idx="812">
                  <c:v>69.959999999999994</c:v>
                </c:pt>
                <c:pt idx="813">
                  <c:v>69.260000000000005</c:v>
                </c:pt>
                <c:pt idx="814">
                  <c:v>72.81</c:v>
                </c:pt>
                <c:pt idx="815">
                  <c:v>73.2</c:v>
                </c:pt>
                <c:pt idx="816">
                  <c:v>72.97</c:v>
                </c:pt>
                <c:pt idx="817">
                  <c:v>74.37</c:v>
                </c:pt>
                <c:pt idx="818">
                  <c:v>75.67</c:v>
                </c:pt>
                <c:pt idx="819">
                  <c:v>80.42</c:v>
                </c:pt>
                <c:pt idx="820">
                  <c:v>80.709999999999994</c:v>
                </c:pt>
                <c:pt idx="821">
                  <c:v>80.61</c:v>
                </c:pt>
                <c:pt idx="822">
                  <c:v>80.7</c:v>
                </c:pt>
                <c:pt idx="823">
                  <c:v>80.7</c:v>
                </c:pt>
                <c:pt idx="824">
                  <c:v>79.739999999999995</c:v>
                </c:pt>
                <c:pt idx="825">
                  <c:v>81.53</c:v>
                </c:pt>
                <c:pt idx="826">
                  <c:v>83.26</c:v>
                </c:pt>
                <c:pt idx="827">
                  <c:v>82.16</c:v>
                </c:pt>
                <c:pt idx="828">
                  <c:v>82.52</c:v>
                </c:pt>
                <c:pt idx="829">
                  <c:v>80.83</c:v>
                </c:pt>
                <c:pt idx="830">
                  <c:v>80.86</c:v>
                </c:pt>
                <c:pt idx="831">
                  <c:v>79.16</c:v>
                </c:pt>
                <c:pt idx="832">
                  <c:v>77.290000000000006</c:v>
                </c:pt>
                <c:pt idx="833">
                  <c:v>77.87</c:v>
                </c:pt>
                <c:pt idx="834">
                  <c:v>78.760000000000005</c:v>
                </c:pt>
                <c:pt idx="835">
                  <c:v>77.069999999999993</c:v>
                </c:pt>
                <c:pt idx="836">
                  <c:v>74.3</c:v>
                </c:pt>
                <c:pt idx="837">
                  <c:v>74.760000000000005</c:v>
                </c:pt>
                <c:pt idx="838">
                  <c:v>76.78</c:v>
                </c:pt>
                <c:pt idx="839">
                  <c:v>75.66</c:v>
                </c:pt>
                <c:pt idx="840">
                  <c:v>71.66</c:v>
                </c:pt>
                <c:pt idx="841">
                  <c:v>68.599999999999994</c:v>
                </c:pt>
                <c:pt idx="842">
                  <c:v>68.56</c:v>
                </c:pt>
                <c:pt idx="843">
                  <c:v>71.34</c:v>
                </c:pt>
                <c:pt idx="844">
                  <c:v>73.16</c:v>
                </c:pt>
                <c:pt idx="845">
                  <c:v>73.709999999999994</c:v>
                </c:pt>
                <c:pt idx="846">
                  <c:v>72.56</c:v>
                </c:pt>
                <c:pt idx="847">
                  <c:v>70.87</c:v>
                </c:pt>
                <c:pt idx="848">
                  <c:v>70.040000000000006</c:v>
                </c:pt>
                <c:pt idx="849">
                  <c:v>71.11</c:v>
                </c:pt>
                <c:pt idx="850">
                  <c:v>70.86</c:v>
                </c:pt>
                <c:pt idx="851">
                  <c:v>72.83</c:v>
                </c:pt>
                <c:pt idx="852">
                  <c:v>71.86</c:v>
                </c:pt>
                <c:pt idx="853">
                  <c:v>71.55</c:v>
                </c:pt>
                <c:pt idx="854">
                  <c:v>71.989999999999995</c:v>
                </c:pt>
                <c:pt idx="855">
                  <c:v>72.91</c:v>
                </c:pt>
                <c:pt idx="856">
                  <c:v>74.34</c:v>
                </c:pt>
                <c:pt idx="857">
                  <c:v>71.83</c:v>
                </c:pt>
                <c:pt idx="858">
                  <c:v>72.67</c:v>
                </c:pt>
                <c:pt idx="859">
                  <c:v>69.459999999999994</c:v>
                </c:pt>
                <c:pt idx="860">
                  <c:v>68.09</c:v>
                </c:pt>
                <c:pt idx="861">
                  <c:v>70.099999999999994</c:v>
                </c:pt>
                <c:pt idx="862">
                  <c:v>71.739999999999995</c:v>
                </c:pt>
                <c:pt idx="863">
                  <c:v>72.150000000000006</c:v>
                </c:pt>
                <c:pt idx="864">
                  <c:v>71.739999999999995</c:v>
                </c:pt>
                <c:pt idx="865">
                  <c:v>72.53</c:v>
                </c:pt>
                <c:pt idx="866">
                  <c:v>71.290000000000006</c:v>
                </c:pt>
                <c:pt idx="867">
                  <c:v>70.17</c:v>
                </c:pt>
                <c:pt idx="868">
                  <c:v>67.12</c:v>
                </c:pt>
                <c:pt idx="869">
                  <c:v>69.42</c:v>
                </c:pt>
                <c:pt idx="870">
                  <c:v>68.27</c:v>
                </c:pt>
                <c:pt idx="871">
                  <c:v>70.62</c:v>
                </c:pt>
                <c:pt idx="872">
                  <c:v>71.78</c:v>
                </c:pt>
                <c:pt idx="873">
                  <c:v>70.5</c:v>
                </c:pt>
                <c:pt idx="874">
                  <c:v>72.53</c:v>
                </c:pt>
                <c:pt idx="875">
                  <c:v>69.510000000000005</c:v>
                </c:pt>
                <c:pt idx="876">
                  <c:v>69.16</c:v>
                </c:pt>
                <c:pt idx="877">
                  <c:v>69.37</c:v>
                </c:pt>
                <c:pt idx="878">
                  <c:v>67.7</c:v>
                </c:pt>
                <c:pt idx="879">
                  <c:v>69.56</c:v>
                </c:pt>
                <c:pt idx="880">
                  <c:v>69.86</c:v>
                </c:pt>
                <c:pt idx="881">
                  <c:v>70.64</c:v>
                </c:pt>
                <c:pt idx="882">
                  <c:v>69.790000000000006</c:v>
                </c:pt>
                <c:pt idx="883">
                  <c:v>71.790000000000006</c:v>
                </c:pt>
                <c:pt idx="884">
                  <c:v>71.8</c:v>
                </c:pt>
                <c:pt idx="885">
                  <c:v>73.86</c:v>
                </c:pt>
                <c:pt idx="886">
                  <c:v>72.989999999999995</c:v>
                </c:pt>
                <c:pt idx="887">
                  <c:v>74.83</c:v>
                </c:pt>
                <c:pt idx="888">
                  <c:v>75.75</c:v>
                </c:pt>
                <c:pt idx="889">
                  <c:v>76.89</c:v>
                </c:pt>
                <c:pt idx="890">
                  <c:v>75.42</c:v>
                </c:pt>
                <c:pt idx="891">
                  <c:v>74.150000000000006</c:v>
                </c:pt>
                <c:pt idx="892">
                  <c:v>75.75</c:v>
                </c:pt>
                <c:pt idx="893">
                  <c:v>75.349999999999994</c:v>
                </c:pt>
                <c:pt idx="894">
                  <c:v>75.63</c:v>
                </c:pt>
                <c:pt idx="895">
                  <c:v>77.069999999999993</c:v>
                </c:pt>
                <c:pt idx="896">
                  <c:v>78.739999999999995</c:v>
                </c:pt>
                <c:pt idx="897">
                  <c:v>79.63</c:v>
                </c:pt>
                <c:pt idx="898">
                  <c:v>78.78</c:v>
                </c:pt>
                <c:pt idx="899">
                  <c:v>80.09</c:v>
                </c:pt>
                <c:pt idx="900">
                  <c:v>80.58</c:v>
                </c:pt>
                <c:pt idx="901">
                  <c:v>81.8</c:v>
                </c:pt>
                <c:pt idx="902">
                  <c:v>81.37</c:v>
                </c:pt>
                <c:pt idx="903">
                  <c:v>79.489999999999995</c:v>
                </c:pt>
                <c:pt idx="904">
                  <c:v>81.55</c:v>
                </c:pt>
                <c:pt idx="905">
                  <c:v>82.82</c:v>
                </c:pt>
                <c:pt idx="906">
                  <c:v>81.94</c:v>
                </c:pt>
                <c:pt idx="907">
                  <c:v>82.92</c:v>
                </c:pt>
                <c:pt idx="908">
                  <c:v>84.4</c:v>
                </c:pt>
                <c:pt idx="909">
                  <c:v>82.82</c:v>
                </c:pt>
                <c:pt idx="910">
                  <c:v>83.19</c:v>
                </c:pt>
                <c:pt idx="911">
                  <c:v>82.51</c:v>
                </c:pt>
                <c:pt idx="912">
                  <c:v>80.989999999999995</c:v>
                </c:pt>
                <c:pt idx="913">
                  <c:v>79.38</c:v>
                </c:pt>
                <c:pt idx="914">
                  <c:v>80.39</c:v>
                </c:pt>
                <c:pt idx="915">
                  <c:v>81.25</c:v>
                </c:pt>
                <c:pt idx="916">
                  <c:v>80.72</c:v>
                </c:pt>
                <c:pt idx="917">
                  <c:v>80.349999999999994</c:v>
                </c:pt>
                <c:pt idx="918">
                  <c:v>78.89</c:v>
                </c:pt>
                <c:pt idx="919">
                  <c:v>79.05</c:v>
                </c:pt>
                <c:pt idx="920">
                  <c:v>79.83</c:v>
                </c:pt>
                <c:pt idx="921">
                  <c:v>80.099999999999994</c:v>
                </c:pt>
                <c:pt idx="922">
                  <c:v>81.16</c:v>
                </c:pt>
                <c:pt idx="923">
                  <c:v>81.63</c:v>
                </c:pt>
                <c:pt idx="924">
                  <c:v>83.63</c:v>
                </c:pt>
                <c:pt idx="925">
                  <c:v>85.55</c:v>
                </c:pt>
                <c:pt idx="926">
                  <c:v>86.69</c:v>
                </c:pt>
                <c:pt idx="927">
                  <c:v>87.54</c:v>
                </c:pt>
                <c:pt idx="928">
                  <c:v>86.87</c:v>
                </c:pt>
                <c:pt idx="929">
                  <c:v>87.51</c:v>
                </c:pt>
                <c:pt idx="930">
                  <c:v>87.29</c:v>
                </c:pt>
                <c:pt idx="931">
                  <c:v>88.84</c:v>
                </c:pt>
                <c:pt idx="932">
                  <c:v>88.52</c:v>
                </c:pt>
                <c:pt idx="933">
                  <c:v>90.16</c:v>
                </c:pt>
                <c:pt idx="934">
                  <c:v>90.77</c:v>
                </c:pt>
                <c:pt idx="935">
                  <c:v>91.48</c:v>
                </c:pt>
                <c:pt idx="936">
                  <c:v>91.2</c:v>
                </c:pt>
                <c:pt idx="937">
                  <c:v>90.28</c:v>
                </c:pt>
                <c:pt idx="938">
                  <c:v>89.63</c:v>
                </c:pt>
                <c:pt idx="939">
                  <c:v>90.03</c:v>
                </c:pt>
                <c:pt idx="940">
                  <c:v>89.68</c:v>
                </c:pt>
                <c:pt idx="941">
                  <c:v>90.39</c:v>
                </c:pt>
                <c:pt idx="942">
                  <c:v>93.68</c:v>
                </c:pt>
                <c:pt idx="943">
                  <c:v>91.71</c:v>
                </c:pt>
                <c:pt idx="944">
                  <c:v>90.79</c:v>
                </c:pt>
                <c:pt idx="945">
                  <c:v>88.82</c:v>
                </c:pt>
                <c:pt idx="946">
                  <c:v>89.23</c:v>
                </c:pt>
                <c:pt idx="947">
                  <c:v>84.22</c:v>
                </c:pt>
                <c:pt idx="948">
                  <c:v>82.31</c:v>
                </c:pt>
                <c:pt idx="949">
                  <c:v>82.79</c:v>
                </c:pt>
                <c:pt idx="950">
                  <c:v>86.38</c:v>
                </c:pt>
                <c:pt idx="951">
                  <c:v>85.97</c:v>
                </c:pt>
                <c:pt idx="952">
                  <c:v>83.49</c:v>
                </c:pt>
                <c:pt idx="953">
                  <c:v>82.91</c:v>
                </c:pt>
                <c:pt idx="954">
                  <c:v>87.69</c:v>
                </c:pt>
                <c:pt idx="955">
                  <c:v>86.66</c:v>
                </c:pt>
                <c:pt idx="956">
                  <c:v>86.66</c:v>
                </c:pt>
                <c:pt idx="957">
                  <c:v>88.32</c:v>
                </c:pt>
                <c:pt idx="958">
                  <c:v>89.37</c:v>
                </c:pt>
                <c:pt idx="959">
                  <c:v>88.75</c:v>
                </c:pt>
                <c:pt idx="960">
                  <c:v>85.49</c:v>
                </c:pt>
                <c:pt idx="961">
                  <c:v>83.74</c:v>
                </c:pt>
                <c:pt idx="962">
                  <c:v>85.39</c:v>
                </c:pt>
                <c:pt idx="963">
                  <c:v>83.21</c:v>
                </c:pt>
                <c:pt idx="964">
                  <c:v>85.54</c:v>
                </c:pt>
                <c:pt idx="965">
                  <c:v>82.31</c:v>
                </c:pt>
                <c:pt idx="966">
                  <c:v>81.02</c:v>
                </c:pt>
                <c:pt idx="967">
                  <c:v>80.44</c:v>
                </c:pt>
                <c:pt idx="968">
                  <c:v>82.46</c:v>
                </c:pt>
                <c:pt idx="969">
                  <c:v>80.510000000000005</c:v>
                </c:pt>
                <c:pt idx="970">
                  <c:v>80.819999999999993</c:v>
                </c:pt>
                <c:pt idx="971">
                  <c:v>77.37</c:v>
                </c:pt>
                <c:pt idx="972">
                  <c:v>75.33</c:v>
                </c:pt>
                <c:pt idx="973">
                  <c:v>75.739999999999995</c:v>
                </c:pt>
                <c:pt idx="974">
                  <c:v>77.17</c:v>
                </c:pt>
                <c:pt idx="975">
                  <c:v>78.260000000000005</c:v>
                </c:pt>
                <c:pt idx="976">
                  <c:v>78.260000000000005</c:v>
                </c:pt>
                <c:pt idx="977">
                  <c:v>76.66</c:v>
                </c:pt>
                <c:pt idx="978">
                  <c:v>72.900000000000006</c:v>
                </c:pt>
                <c:pt idx="979">
                  <c:v>75.89</c:v>
                </c:pt>
                <c:pt idx="980">
                  <c:v>77.599999999999994</c:v>
                </c:pt>
                <c:pt idx="981">
                  <c:v>77.77</c:v>
                </c:pt>
                <c:pt idx="982">
                  <c:v>77.099999999999994</c:v>
                </c:pt>
                <c:pt idx="983">
                  <c:v>75.540000000000006</c:v>
                </c:pt>
                <c:pt idx="984">
                  <c:v>74.86</c:v>
                </c:pt>
                <c:pt idx="985">
                  <c:v>76.41</c:v>
                </c:pt>
                <c:pt idx="986">
                  <c:v>77.86</c:v>
                </c:pt>
                <c:pt idx="987">
                  <c:v>75.959999999999994</c:v>
                </c:pt>
                <c:pt idx="988">
                  <c:v>74.069999999999993</c:v>
                </c:pt>
                <c:pt idx="989">
                  <c:v>73.040000000000006</c:v>
                </c:pt>
                <c:pt idx="990">
                  <c:v>72.319999999999993</c:v>
                </c:pt>
                <c:pt idx="991">
                  <c:v>69.38</c:v>
                </c:pt>
                <c:pt idx="992">
                  <c:v>69.34</c:v>
                </c:pt>
                <c:pt idx="993">
                  <c:v>71.23</c:v>
                </c:pt>
                <c:pt idx="994">
                  <c:v>71.319999999999993</c:v>
                </c:pt>
                <c:pt idx="995">
                  <c:v>68.61</c:v>
                </c:pt>
                <c:pt idx="996">
                  <c:v>69.47</c:v>
                </c:pt>
                <c:pt idx="997">
                  <c:v>71.58</c:v>
                </c:pt>
                <c:pt idx="998">
                  <c:v>71.430000000000007</c:v>
                </c:pt>
                <c:pt idx="999">
                  <c:v>72.47</c:v>
                </c:pt>
                <c:pt idx="1000">
                  <c:v>73.44</c:v>
                </c:pt>
                <c:pt idx="1001">
                  <c:v>74.22</c:v>
                </c:pt>
                <c:pt idx="1002">
                  <c:v>73.89</c:v>
                </c:pt>
                <c:pt idx="1003">
                  <c:v>73.56</c:v>
                </c:pt>
                <c:pt idx="1004">
                  <c:v>75.569999999999993</c:v>
                </c:pt>
                <c:pt idx="1005">
                  <c:v>74.11</c:v>
                </c:pt>
                <c:pt idx="1006">
                  <c:v>71.77</c:v>
                </c:pt>
                <c:pt idx="1007">
                  <c:v>71.650000000000006</c:v>
                </c:pt>
                <c:pt idx="1008">
                  <c:v>70.38</c:v>
                </c:pt>
                <c:pt idx="1009">
                  <c:v>72.7</c:v>
                </c:pt>
                <c:pt idx="1010">
                  <c:v>72.19</c:v>
                </c:pt>
                <c:pt idx="1011">
                  <c:v>73.81</c:v>
                </c:pt>
                <c:pt idx="1012">
                  <c:v>70.77</c:v>
                </c:pt>
                <c:pt idx="1013">
                  <c:v>72.239999999999995</c:v>
                </c:pt>
                <c:pt idx="1014">
                  <c:v>71.37</c:v>
                </c:pt>
                <c:pt idx="1015">
                  <c:v>72.02</c:v>
                </c:pt>
                <c:pt idx="1016">
                  <c:v>72.680000000000007</c:v>
                </c:pt>
                <c:pt idx="1017">
                  <c:v>72.400000000000006</c:v>
                </c:pt>
                <c:pt idx="1018">
                  <c:v>72.56</c:v>
                </c:pt>
                <c:pt idx="1019">
                  <c:v>74.08</c:v>
                </c:pt>
                <c:pt idx="1020">
                  <c:v>73.41</c:v>
                </c:pt>
                <c:pt idx="1021">
                  <c:v>75.19</c:v>
                </c:pt>
                <c:pt idx="1022">
                  <c:v>74.37</c:v>
                </c:pt>
                <c:pt idx="1023">
                  <c:v>75.09</c:v>
                </c:pt>
                <c:pt idx="1024">
                  <c:v>77.36</c:v>
                </c:pt>
                <c:pt idx="1025">
                  <c:v>78.010000000000005</c:v>
                </c:pt>
                <c:pt idx="1026">
                  <c:v>76.78</c:v>
                </c:pt>
                <c:pt idx="1027">
                  <c:v>77.819999999999993</c:v>
                </c:pt>
                <c:pt idx="1028">
                  <c:v>75.849999999999994</c:v>
                </c:pt>
                <c:pt idx="1029">
                  <c:v>73.819999999999993</c:v>
                </c:pt>
                <c:pt idx="1030">
                  <c:v>72.28</c:v>
                </c:pt>
                <c:pt idx="1031">
                  <c:v>72.78</c:v>
                </c:pt>
                <c:pt idx="1032">
                  <c:v>73.31</c:v>
                </c:pt>
                <c:pt idx="1033">
                  <c:v>73.86</c:v>
                </c:pt>
                <c:pt idx="1034">
                  <c:v>76.22</c:v>
                </c:pt>
                <c:pt idx="1035">
                  <c:v>76.84</c:v>
                </c:pt>
                <c:pt idx="1036">
                  <c:v>76.92</c:v>
                </c:pt>
                <c:pt idx="1037">
                  <c:v>77.87</c:v>
                </c:pt>
                <c:pt idx="1038">
                  <c:v>76.64</c:v>
                </c:pt>
                <c:pt idx="1039">
                  <c:v>78.03</c:v>
                </c:pt>
                <c:pt idx="1040">
                  <c:v>79.19</c:v>
                </c:pt>
                <c:pt idx="1041">
                  <c:v>78.180000000000007</c:v>
                </c:pt>
                <c:pt idx="1042">
                  <c:v>77.91</c:v>
                </c:pt>
                <c:pt idx="1043">
                  <c:v>78.61</c:v>
                </c:pt>
                <c:pt idx="1044">
                  <c:v>76.489999999999995</c:v>
                </c:pt>
                <c:pt idx="1045">
                  <c:v>77.58</c:v>
                </c:pt>
                <c:pt idx="1046">
                  <c:v>78.87</c:v>
                </c:pt>
                <c:pt idx="1047">
                  <c:v>78.540000000000006</c:v>
                </c:pt>
                <c:pt idx="1048">
                  <c:v>78.260000000000005</c:v>
                </c:pt>
                <c:pt idx="1049">
                  <c:v>79.97</c:v>
                </c:pt>
                <c:pt idx="1050">
                  <c:v>78.739999999999995</c:v>
                </c:pt>
                <c:pt idx="1051">
                  <c:v>78.150000000000006</c:v>
                </c:pt>
                <c:pt idx="1052">
                  <c:v>79.13</c:v>
                </c:pt>
                <c:pt idx="1053">
                  <c:v>78.930000000000007</c:v>
                </c:pt>
                <c:pt idx="1054">
                  <c:v>78.010000000000005</c:v>
                </c:pt>
                <c:pt idx="1055">
                  <c:v>77.930000000000007</c:v>
                </c:pt>
                <c:pt idx="1056">
                  <c:v>77.56</c:v>
                </c:pt>
                <c:pt idx="1057">
                  <c:v>79.72</c:v>
                </c:pt>
                <c:pt idx="1058">
                  <c:v>81.260000000000005</c:v>
                </c:pt>
                <c:pt idx="1059">
                  <c:v>81.040000000000006</c:v>
                </c:pt>
                <c:pt idx="1060">
                  <c:v>82.72</c:v>
                </c:pt>
                <c:pt idx="1061">
                  <c:v>83.47</c:v>
                </c:pt>
                <c:pt idx="1062">
                  <c:v>81.680000000000007</c:v>
                </c:pt>
                <c:pt idx="1063">
                  <c:v>81.069999999999993</c:v>
                </c:pt>
                <c:pt idx="1064">
                  <c:v>80.63</c:v>
                </c:pt>
                <c:pt idx="1065">
                  <c:v>81.95</c:v>
                </c:pt>
                <c:pt idx="1066">
                  <c:v>81.62</c:v>
                </c:pt>
                <c:pt idx="1067">
                  <c:v>81.349999999999994</c:v>
                </c:pt>
                <c:pt idx="1068">
                  <c:v>83.17</c:v>
                </c:pt>
                <c:pt idx="1069">
                  <c:v>83.71</c:v>
                </c:pt>
                <c:pt idx="1070">
                  <c:v>85.15</c:v>
                </c:pt>
                <c:pt idx="1071">
                  <c:v>85.43</c:v>
                </c:pt>
                <c:pt idx="1072">
                  <c:v>86.59</c:v>
                </c:pt>
                <c:pt idx="1073">
                  <c:v>86.91</c:v>
                </c:pt>
                <c:pt idx="1074">
                  <c:v>86.43</c:v>
                </c:pt>
                <c:pt idx="1075">
                  <c:v>85.23</c:v>
                </c:pt>
                <c:pt idx="1076">
                  <c:v>86.21</c:v>
                </c:pt>
                <c:pt idx="1077">
                  <c:v>85.02</c:v>
                </c:pt>
                <c:pt idx="1078">
                  <c:v>85.66</c:v>
                </c:pt>
                <c:pt idx="1079">
                  <c:v>85.41</c:v>
                </c:pt>
                <c:pt idx="1080">
                  <c:v>85.36</c:v>
                </c:pt>
                <c:pt idx="1081">
                  <c:v>82.69</c:v>
                </c:pt>
                <c:pt idx="1082">
                  <c:v>82.73</c:v>
                </c:pt>
                <c:pt idx="1083">
                  <c:v>83.14</c:v>
                </c:pt>
                <c:pt idx="1084">
                  <c:v>82.85</c:v>
                </c:pt>
                <c:pt idx="1085">
                  <c:v>83.36</c:v>
                </c:pt>
                <c:pt idx="1086">
                  <c:v>82.81</c:v>
                </c:pt>
                <c:pt idx="1087">
                  <c:v>83.57</c:v>
                </c:pt>
                <c:pt idx="1088">
                  <c:v>83.85</c:v>
                </c:pt>
                <c:pt idx="1089">
                  <c:v>82.63</c:v>
                </c:pt>
                <c:pt idx="1090">
                  <c:v>81.93</c:v>
                </c:pt>
                <c:pt idx="1091">
                  <c:v>79</c:v>
                </c:pt>
                <c:pt idx="1092">
                  <c:v>78.95</c:v>
                </c:pt>
                <c:pt idx="1093">
                  <c:v>78.11</c:v>
                </c:pt>
                <c:pt idx="1094">
                  <c:v>78.48</c:v>
                </c:pt>
                <c:pt idx="1095">
                  <c:v>78.38</c:v>
                </c:pt>
                <c:pt idx="1096">
                  <c:v>78.989999999999995</c:v>
                </c:pt>
                <c:pt idx="1097">
                  <c:v>79.260000000000005</c:v>
                </c:pt>
                <c:pt idx="1098">
                  <c:v>78.260000000000005</c:v>
                </c:pt>
                <c:pt idx="1099">
                  <c:v>79.12</c:v>
                </c:pt>
                <c:pt idx="1100">
                  <c:v>78.02</c:v>
                </c:pt>
                <c:pt idx="1101">
                  <c:v>78.63</c:v>
                </c:pt>
                <c:pt idx="1102">
                  <c:v>79.23</c:v>
                </c:pt>
                <c:pt idx="1103">
                  <c:v>80.06</c:v>
                </c:pt>
                <c:pt idx="1104">
                  <c:v>79.8</c:v>
                </c:pt>
                <c:pt idx="1105">
                  <c:v>79.260000000000005</c:v>
                </c:pt>
                <c:pt idx="1106">
                  <c:v>77.569999999999993</c:v>
                </c:pt>
                <c:pt idx="1107">
                  <c:v>76.87</c:v>
                </c:pt>
                <c:pt idx="1108">
                  <c:v>77.72</c:v>
                </c:pt>
                <c:pt idx="1109">
                  <c:v>79.83</c:v>
                </c:pt>
                <c:pt idx="1110">
                  <c:v>79.23</c:v>
                </c:pt>
                <c:pt idx="1111">
                  <c:v>77.91</c:v>
                </c:pt>
                <c:pt idx="1112">
                  <c:v>76.989999999999995</c:v>
                </c:pt>
                <c:pt idx="1113">
                  <c:v>74.22</c:v>
                </c:pt>
                <c:pt idx="1114">
                  <c:v>73.25</c:v>
                </c:pt>
                <c:pt idx="1115">
                  <c:v>74.069999999999993</c:v>
                </c:pt>
                <c:pt idx="1116">
                  <c:v>75.55</c:v>
                </c:pt>
                <c:pt idx="1117">
                  <c:v>75.53</c:v>
                </c:pt>
                <c:pt idx="1118">
                  <c:v>77.739999999999995</c:v>
                </c:pt>
                <c:pt idx="1119">
                  <c:v>77.900000000000006</c:v>
                </c:pt>
                <c:pt idx="1120">
                  <c:v>78.5</c:v>
                </c:pt>
                <c:pt idx="1121">
                  <c:v>78.62</c:v>
                </c:pt>
                <c:pt idx="1122">
                  <c:v>78.45</c:v>
                </c:pt>
                <c:pt idx="1123">
                  <c:v>80.33</c:v>
                </c:pt>
                <c:pt idx="1124">
                  <c:v>81.569999999999993</c:v>
                </c:pt>
                <c:pt idx="1125">
                  <c:v>82.17</c:v>
                </c:pt>
                <c:pt idx="1126">
                  <c:v>80.73</c:v>
                </c:pt>
                <c:pt idx="1127">
                  <c:v>81.63</c:v>
                </c:pt>
                <c:pt idx="1128">
                  <c:v>80.83</c:v>
                </c:pt>
                <c:pt idx="1129">
                  <c:v>80.900000000000006</c:v>
                </c:pt>
                <c:pt idx="1130">
                  <c:v>81.739999999999995</c:v>
                </c:pt>
                <c:pt idx="1131">
                  <c:v>81.540000000000006</c:v>
                </c:pt>
                <c:pt idx="1132">
                  <c:v>83.38</c:v>
                </c:pt>
                <c:pt idx="1133">
                  <c:v>82.81</c:v>
                </c:pt>
                <c:pt idx="1134">
                  <c:v>83.88</c:v>
                </c:pt>
                <c:pt idx="1135">
                  <c:v>83.16</c:v>
                </c:pt>
                <c:pt idx="1136">
                  <c:v>82.33</c:v>
                </c:pt>
                <c:pt idx="1137">
                  <c:v>81.41</c:v>
                </c:pt>
                <c:pt idx="1138">
                  <c:v>82.1</c:v>
                </c:pt>
                <c:pt idx="1139">
                  <c:v>82.62</c:v>
                </c:pt>
                <c:pt idx="1140">
                  <c:v>82.21</c:v>
                </c:pt>
                <c:pt idx="1141">
                  <c:v>81.91</c:v>
                </c:pt>
                <c:pt idx="1142">
                  <c:v>80.760000000000005</c:v>
                </c:pt>
                <c:pt idx="1143">
                  <c:v>82.85</c:v>
                </c:pt>
                <c:pt idx="1144">
                  <c:v>82.82</c:v>
                </c:pt>
                <c:pt idx="1145">
                  <c:v>80.13</c:v>
                </c:pt>
                <c:pt idx="1146">
                  <c:v>79.78</c:v>
                </c:pt>
                <c:pt idx="1147">
                  <c:v>76.959999999999994</c:v>
                </c:pt>
                <c:pt idx="1148">
                  <c:v>77.59</c:v>
                </c:pt>
                <c:pt idx="1149">
                  <c:v>78.28</c:v>
                </c:pt>
                <c:pt idx="1150">
                  <c:v>77.16</c:v>
                </c:pt>
                <c:pt idx="1151">
                  <c:v>75.81</c:v>
                </c:pt>
                <c:pt idx="1152">
                  <c:v>74.73</c:v>
                </c:pt>
                <c:pt idx="1153">
                  <c:v>77.91</c:v>
                </c:pt>
                <c:pt idx="1154">
                  <c:v>76.31</c:v>
                </c:pt>
                <c:pt idx="1155">
                  <c:v>73.52</c:v>
                </c:pt>
                <c:pt idx="1156">
                  <c:v>72.94</c:v>
                </c:pt>
                <c:pt idx="1157">
                  <c:v>73.2</c:v>
                </c:pt>
                <c:pt idx="1158">
                  <c:v>75.23</c:v>
                </c:pt>
                <c:pt idx="1159">
                  <c:v>76.19</c:v>
                </c:pt>
                <c:pt idx="1160">
                  <c:v>76.84</c:v>
                </c:pt>
                <c:pt idx="1161">
                  <c:v>80.06</c:v>
                </c:pt>
                <c:pt idx="1162">
                  <c:v>78.349999999999994</c:v>
                </c:pt>
                <c:pt idx="1163">
                  <c:v>76.98</c:v>
                </c:pt>
                <c:pt idx="1164">
                  <c:v>78.16</c:v>
                </c:pt>
                <c:pt idx="1165">
                  <c:v>76.650000000000006</c:v>
                </c:pt>
                <c:pt idx="1166">
                  <c:v>74.37</c:v>
                </c:pt>
                <c:pt idx="1167">
                  <c:v>74.040000000000006</c:v>
                </c:pt>
                <c:pt idx="1168">
                  <c:v>71.930000000000007</c:v>
                </c:pt>
                <c:pt idx="1169">
                  <c:v>73.010000000000005</c:v>
                </c:pt>
                <c:pt idx="1170">
                  <c:v>74.83</c:v>
                </c:pt>
                <c:pt idx="1171">
                  <c:v>77.42</c:v>
                </c:pt>
                <c:pt idx="1172">
                  <c:v>75.53</c:v>
                </c:pt>
                <c:pt idx="1173">
                  <c:v>74.52</c:v>
                </c:pt>
                <c:pt idx="1174">
                  <c:v>75.91</c:v>
                </c:pt>
                <c:pt idx="1175">
                  <c:v>73.55</c:v>
                </c:pt>
                <c:pt idx="1176">
                  <c:v>70.34</c:v>
                </c:pt>
                <c:pt idx="1177">
                  <c:v>69.2</c:v>
                </c:pt>
                <c:pt idx="1178">
                  <c:v>69.150000000000006</c:v>
                </c:pt>
                <c:pt idx="1179">
                  <c:v>67.67</c:v>
                </c:pt>
                <c:pt idx="1180">
                  <c:v>68.709999999999994</c:v>
                </c:pt>
                <c:pt idx="1181">
                  <c:v>65.75</c:v>
                </c:pt>
                <c:pt idx="1182">
                  <c:v>67.31</c:v>
                </c:pt>
                <c:pt idx="1183">
                  <c:v>68.97</c:v>
                </c:pt>
                <c:pt idx="1184">
                  <c:v>68.650000000000006</c:v>
                </c:pt>
                <c:pt idx="1185">
                  <c:v>70.09</c:v>
                </c:pt>
                <c:pt idx="1186">
                  <c:v>71.19</c:v>
                </c:pt>
                <c:pt idx="1187">
                  <c:v>70.91</c:v>
                </c:pt>
                <c:pt idx="1188">
                  <c:v>71.95</c:v>
                </c:pt>
                <c:pt idx="1189">
                  <c:v>71.92</c:v>
                </c:pt>
                <c:pt idx="1190">
                  <c:v>70.37</c:v>
                </c:pt>
                <c:pt idx="1191">
                  <c:v>71.56</c:v>
                </c:pt>
                <c:pt idx="1192">
                  <c:v>69.69</c:v>
                </c:pt>
                <c:pt idx="1193">
                  <c:v>67.67</c:v>
                </c:pt>
                <c:pt idx="1194">
                  <c:v>68.180000000000007</c:v>
                </c:pt>
                <c:pt idx="1195">
                  <c:v>68.17</c:v>
                </c:pt>
                <c:pt idx="1196">
                  <c:v>69.83</c:v>
                </c:pt>
                <c:pt idx="1197">
                  <c:v>70.099999999999994</c:v>
                </c:pt>
                <c:pt idx="1198">
                  <c:v>73.709999999999994</c:v>
                </c:pt>
                <c:pt idx="1199">
                  <c:v>74.38</c:v>
                </c:pt>
                <c:pt idx="1200">
                  <c:v>77.14</c:v>
                </c:pt>
                <c:pt idx="1201">
                  <c:v>73.569999999999993</c:v>
                </c:pt>
                <c:pt idx="1202">
                  <c:v>73.239999999999995</c:v>
                </c:pt>
                <c:pt idx="1203">
                  <c:v>75.849999999999994</c:v>
                </c:pt>
                <c:pt idx="1204">
                  <c:v>75.56</c:v>
                </c:pt>
                <c:pt idx="1205">
                  <c:v>73.83</c:v>
                </c:pt>
                <c:pt idx="1206">
                  <c:v>70.58</c:v>
                </c:pt>
                <c:pt idx="1207">
                  <c:v>70.39</c:v>
                </c:pt>
                <c:pt idx="1208">
                  <c:v>70.67</c:v>
                </c:pt>
                <c:pt idx="1209">
                  <c:v>69.22</c:v>
                </c:pt>
                <c:pt idx="1210">
                  <c:v>70.56</c:v>
                </c:pt>
                <c:pt idx="1211">
                  <c:v>72.09</c:v>
                </c:pt>
                <c:pt idx="1212">
                  <c:v>70.77</c:v>
                </c:pt>
                <c:pt idx="1213">
                  <c:v>70.19</c:v>
                </c:pt>
                <c:pt idx="1214">
                  <c:v>71.78</c:v>
                </c:pt>
                <c:pt idx="1215">
                  <c:v>67.38</c:v>
                </c:pt>
                <c:pt idx="1216">
                  <c:v>67.209999999999994</c:v>
                </c:pt>
                <c:pt idx="1217">
                  <c:v>68.61</c:v>
                </c:pt>
                <c:pt idx="1218">
                  <c:v>69.260000000000005</c:v>
                </c:pt>
                <c:pt idx="1219">
                  <c:v>69.489999999999995</c:v>
                </c:pt>
                <c:pt idx="1220">
                  <c:v>71.47</c:v>
                </c:pt>
                <c:pt idx="1221">
                  <c:v>71.989999999999995</c:v>
                </c:pt>
                <c:pt idx="1222">
                  <c:v>71.69</c:v>
                </c:pt>
                <c:pt idx="1223">
                  <c:v>72.36</c:v>
                </c:pt>
                <c:pt idx="1224">
                  <c:v>70.38</c:v>
                </c:pt>
                <c:pt idx="1225">
                  <c:v>68.040000000000006</c:v>
                </c:pt>
                <c:pt idx="1226">
                  <c:v>68.12</c:v>
                </c:pt>
                <c:pt idx="1227">
                  <c:v>68.430000000000007</c:v>
                </c:pt>
                <c:pt idx="1228">
                  <c:v>68.7</c:v>
                </c:pt>
                <c:pt idx="1229">
                  <c:v>67.02</c:v>
                </c:pt>
                <c:pt idx="1230">
                  <c:v>69.16</c:v>
                </c:pt>
                <c:pt idx="1231">
                  <c:v>69.39</c:v>
                </c:pt>
                <c:pt idx="1232">
                  <c:v>68.87</c:v>
                </c:pt>
                <c:pt idx="1233">
                  <c:v>70.099999999999994</c:v>
                </c:pt>
                <c:pt idx="1234">
                  <c:v>71.239999999999995</c:v>
                </c:pt>
                <c:pt idx="1235">
                  <c:v>68.94</c:v>
                </c:pt>
                <c:pt idx="1236">
                  <c:v>68.77</c:v>
                </c:pt>
                <c:pt idx="1237">
                  <c:v>68.72</c:v>
                </c:pt>
                <c:pt idx="1238">
                  <c:v>68</c:v>
                </c:pt>
                <c:pt idx="1239">
                  <c:v>68.099999999999994</c:v>
                </c:pt>
                <c:pt idx="1240">
                  <c:v>69.94</c:v>
                </c:pt>
                <c:pt idx="1241">
                  <c:v>68.540000000000006</c:v>
                </c:pt>
                <c:pt idx="1242">
                  <c:v>68.3</c:v>
                </c:pt>
                <c:pt idx="1243">
                  <c:v>67.2</c:v>
                </c:pt>
                <c:pt idx="1244">
                  <c:v>68.37</c:v>
                </c:pt>
                <c:pt idx="1245">
                  <c:v>68.59</c:v>
                </c:pt>
                <c:pt idx="1246">
                  <c:v>70.290000000000006</c:v>
                </c:pt>
                <c:pt idx="1247">
                  <c:v>70.02</c:v>
                </c:pt>
                <c:pt idx="1248">
                  <c:v>71.290000000000006</c:v>
                </c:pt>
                <c:pt idx="1249">
                  <c:v>70.709999999999994</c:v>
                </c:pt>
                <c:pt idx="1250">
                  <c:v>70.08</c:v>
                </c:pt>
                <c:pt idx="1251">
                  <c:v>70.58</c:v>
                </c:pt>
                <c:pt idx="1252">
                  <c:v>69.91</c:v>
                </c:pt>
                <c:pt idx="1253">
                  <c:v>69.459999999999994</c:v>
                </c:pt>
                <c:pt idx="1254">
                  <c:v>69.239999999999995</c:v>
                </c:pt>
                <c:pt idx="1255">
                  <c:v>70.099999999999994</c:v>
                </c:pt>
                <c:pt idx="1256">
                  <c:v>69.62</c:v>
                </c:pt>
                <c:pt idx="1257">
                  <c:v>70.599999999999994</c:v>
                </c:pt>
                <c:pt idx="1258">
                  <c:v>70.989999999999995</c:v>
                </c:pt>
                <c:pt idx="1259">
                  <c:v>71.72</c:v>
                </c:pt>
                <c:pt idx="1260">
                  <c:v>73.13</c:v>
                </c:pt>
                <c:pt idx="1261">
                  <c:v>73.959999999999994</c:v>
                </c:pt>
                <c:pt idx="1262">
                  <c:v>73.56</c:v>
                </c:pt>
                <c:pt idx="1263">
                  <c:v>74.25</c:v>
                </c:pt>
                <c:pt idx="1264">
                  <c:v>73.319999999999993</c:v>
                </c:pt>
                <c:pt idx="1265">
                  <c:v>73.92</c:v>
                </c:pt>
                <c:pt idx="1266">
                  <c:v>76.569999999999993</c:v>
                </c:pt>
                <c:pt idx="1267">
                  <c:v>78.819999999999993</c:v>
                </c:pt>
                <c:pt idx="1268">
                  <c:v>77.5</c:v>
                </c:pt>
                <c:pt idx="1269">
                  <c:v>80.040000000000006</c:v>
                </c:pt>
                <c:pt idx="1270">
                  <c:v>78.680000000000007</c:v>
                </c:pt>
                <c:pt idx="1271">
                  <c:v>77.88</c:v>
                </c:pt>
                <c:pt idx="1272">
                  <c:v>75.89</c:v>
                </c:pt>
                <c:pt idx="1273">
                  <c:v>75.44</c:v>
                </c:pt>
                <c:pt idx="1274">
                  <c:v>74.62</c:v>
                </c:pt>
                <c:pt idx="1275">
                  <c:v>74.66</c:v>
                </c:pt>
                <c:pt idx="1276">
                  <c:v>73.17</c:v>
                </c:pt>
                <c:pt idx="1277">
                  <c:v>73.77</c:v>
                </c:pt>
                <c:pt idx="1278">
                  <c:v>72.62</c:v>
                </c:pt>
                <c:pt idx="1279">
                  <c:v>72.73</c:v>
                </c:pt>
                <c:pt idx="1280">
                  <c:v>72.53</c:v>
                </c:pt>
                <c:pt idx="1281">
                  <c:v>73.16</c:v>
                </c:pt>
                <c:pt idx="1282">
                  <c:v>72.7</c:v>
                </c:pt>
                <c:pt idx="1283">
                  <c:v>71.03</c:v>
                </c:pt>
                <c:pt idx="1284">
                  <c:v>70.61</c:v>
                </c:pt>
                <c:pt idx="1285">
                  <c:v>71</c:v>
                </c:pt>
                <c:pt idx="1286">
                  <c:v>72.319999999999993</c:v>
                </c:pt>
                <c:pt idx="1287">
                  <c:v>73.319999999999993</c:v>
                </c:pt>
                <c:pt idx="1288">
                  <c:v>71.37</c:v>
                </c:pt>
                <c:pt idx="1289">
                  <c:v>71.290000000000006</c:v>
                </c:pt>
                <c:pt idx="1290">
                  <c:v>70.739999999999995</c:v>
                </c:pt>
                <c:pt idx="1291">
                  <c:v>71.849999999999994</c:v>
                </c:pt>
                <c:pt idx="1292">
                  <c:v>72.25</c:v>
                </c:pt>
                <c:pt idx="1293">
                  <c:v>72.569999999999993</c:v>
                </c:pt>
                <c:pt idx="1294">
                  <c:v>70.400000000000006</c:v>
                </c:pt>
                <c:pt idx="1295">
                  <c:v>70.7</c:v>
                </c:pt>
                <c:pt idx="1296">
                  <c:v>68.930000000000007</c:v>
                </c:pt>
                <c:pt idx="1297">
                  <c:v>68.62</c:v>
                </c:pt>
                <c:pt idx="1298">
                  <c:v>70.349999999999994</c:v>
                </c:pt>
                <c:pt idx="1299">
                  <c:v>69.760000000000005</c:v>
                </c:pt>
                <c:pt idx="1300">
                  <c:v>68.37</c:v>
                </c:pt>
                <c:pt idx="1301">
                  <c:v>68.260000000000005</c:v>
                </c:pt>
                <c:pt idx="1302">
                  <c:v>66.31</c:v>
                </c:pt>
                <c:pt idx="1303">
                  <c:v>66.36</c:v>
                </c:pt>
                <c:pt idx="1304">
                  <c:v>67.040000000000006</c:v>
                </c:pt>
                <c:pt idx="1305">
                  <c:v>66.03</c:v>
                </c:pt>
                <c:pt idx="1306">
                  <c:v>66.25</c:v>
                </c:pt>
                <c:pt idx="1307">
                  <c:v>67.680000000000007</c:v>
                </c:pt>
                <c:pt idx="1308">
                  <c:v>66.55</c:v>
                </c:pt>
                <c:pt idx="1309">
                  <c:v>67.180000000000007</c:v>
                </c:pt>
                <c:pt idx="1310">
                  <c:v>67.58</c:v>
                </c:pt>
                <c:pt idx="1311">
                  <c:v>66.900000000000006</c:v>
                </c:pt>
                <c:pt idx="1312">
                  <c:v>67.16</c:v>
                </c:pt>
                <c:pt idx="1313">
                  <c:v>68.260000000000005</c:v>
                </c:pt>
                <c:pt idx="1314">
                  <c:v>68.28</c:v>
                </c:pt>
                <c:pt idx="1315">
                  <c:v>69.11</c:v>
                </c:pt>
                <c:pt idx="1316">
                  <c:v>69</c:v>
                </c:pt>
                <c:pt idx="1317">
                  <c:v>69.650000000000006</c:v>
                </c:pt>
                <c:pt idx="1318">
                  <c:v>69.92</c:v>
                </c:pt>
                <c:pt idx="1319">
                  <c:v>69.36</c:v>
                </c:pt>
                <c:pt idx="1320">
                  <c:v>71.48</c:v>
                </c:pt>
                <c:pt idx="1321">
                  <c:v>71.2</c:v>
                </c:pt>
                <c:pt idx="1322">
                  <c:v>71.709999999999994</c:v>
                </c:pt>
                <c:pt idx="1323">
                  <c:v>66.95</c:v>
                </c:pt>
                <c:pt idx="1324">
                  <c:v>61.99</c:v>
                </c:pt>
                <c:pt idx="1325">
                  <c:v>60.7</c:v>
                </c:pt>
                <c:pt idx="1326">
                  <c:v>59.58</c:v>
                </c:pt>
                <c:pt idx="1327">
                  <c:v>62.35</c:v>
                </c:pt>
                <c:pt idx="1328">
                  <c:v>60.07</c:v>
                </c:pt>
                <c:pt idx="1329">
                  <c:v>61.5</c:v>
                </c:pt>
                <c:pt idx="1330">
                  <c:v>61.53</c:v>
                </c:pt>
                <c:pt idx="1331">
                  <c:v>61.33</c:v>
                </c:pt>
                <c:pt idx="1332">
                  <c:v>62.47</c:v>
                </c:pt>
                <c:pt idx="1333">
                  <c:v>64.680000000000007</c:v>
                </c:pt>
                <c:pt idx="1334">
                  <c:v>63.08</c:v>
                </c:pt>
                <c:pt idx="1335">
                  <c:v>64.31</c:v>
                </c:pt>
                <c:pt idx="1336">
                  <c:v>62.27</c:v>
                </c:pt>
                <c:pt idx="1337">
                  <c:v>62.79</c:v>
                </c:pt>
                <c:pt idx="1338">
                  <c:v>63.02</c:v>
                </c:pt>
                <c:pt idx="1339">
                  <c:v>62.05</c:v>
                </c:pt>
                <c:pt idx="1340">
                  <c:v>60.42</c:v>
                </c:pt>
                <c:pt idx="1341">
                  <c:v>58.21</c:v>
                </c:pt>
                <c:pt idx="1342">
                  <c:v>59.24</c:v>
                </c:pt>
                <c:pt idx="1343">
                  <c:v>58.29</c:v>
                </c:pt>
                <c:pt idx="1344">
                  <c:v>57.13</c:v>
                </c:pt>
                <c:pt idx="1345">
                  <c:v>59.09</c:v>
                </c:pt>
                <c:pt idx="1346">
                  <c:v>58.07</c:v>
                </c:pt>
                <c:pt idx="1347">
                  <c:v>59.91</c:v>
                </c:pt>
                <c:pt idx="1348">
                  <c:v>61.02</c:v>
                </c:pt>
                <c:pt idx="1349">
                  <c:v>61.95</c:v>
                </c:pt>
                <c:pt idx="1350">
                  <c:v>63.67</c:v>
                </c:pt>
                <c:pt idx="1351">
                  <c:v>63.15</c:v>
                </c:pt>
                <c:pt idx="1352">
                  <c:v>61.62</c:v>
                </c:pt>
                <c:pt idx="1353">
                  <c:v>62.49</c:v>
                </c:pt>
                <c:pt idx="1354">
                  <c:v>62.69</c:v>
                </c:pt>
                <c:pt idx="1355">
                  <c:v>62.56</c:v>
                </c:pt>
                <c:pt idx="1356">
                  <c:v>61.57</c:v>
                </c:pt>
                <c:pt idx="1357">
                  <c:v>61.2</c:v>
                </c:pt>
                <c:pt idx="1358">
                  <c:v>61.53</c:v>
                </c:pt>
                <c:pt idx="1359">
                  <c:v>60.89</c:v>
                </c:pt>
                <c:pt idx="1360">
                  <c:v>61.84</c:v>
                </c:pt>
                <c:pt idx="1361">
                  <c:v>60.94</c:v>
                </c:pt>
                <c:pt idx="1362">
                  <c:v>60.79</c:v>
                </c:pt>
                <c:pt idx="1363">
                  <c:v>62.52</c:v>
                </c:pt>
                <c:pt idx="1364">
                  <c:v>63.41</c:v>
                </c:pt>
                <c:pt idx="1365">
                  <c:v>62.85</c:v>
                </c:pt>
                <c:pt idx="1366">
                  <c:v>63.37</c:v>
                </c:pt>
                <c:pt idx="1367">
                  <c:v>64.58</c:v>
                </c:pt>
                <c:pt idx="1368">
                  <c:v>65.290000000000006</c:v>
                </c:pt>
                <c:pt idx="1369">
                  <c:v>64.98</c:v>
                </c:pt>
                <c:pt idx="1370">
                  <c:v>68.150000000000006</c:v>
                </c:pt>
                <c:pt idx="1371">
                  <c:v>68.040000000000006</c:v>
                </c:pt>
                <c:pt idx="1372">
                  <c:v>72.98</c:v>
                </c:pt>
                <c:pt idx="1373">
                  <c:v>71.77</c:v>
                </c:pt>
                <c:pt idx="1374">
                  <c:v>74.84</c:v>
                </c:pt>
                <c:pt idx="1375">
                  <c:v>75.14</c:v>
                </c:pt>
                <c:pt idx="1376">
                  <c:v>74.930000000000007</c:v>
                </c:pt>
                <c:pt idx="1377">
                  <c:v>68.510000000000005</c:v>
                </c:pt>
                <c:pt idx="1378">
                  <c:v>64.37</c:v>
                </c:pt>
                <c:pt idx="1379">
                  <c:v>64.92</c:v>
                </c:pt>
                <c:pt idx="1380">
                  <c:v>65.239999999999995</c:v>
                </c:pt>
                <c:pt idx="1381">
                  <c:v>65.52</c:v>
                </c:pt>
                <c:pt idx="1382">
                  <c:v>65.11</c:v>
                </c:pt>
                <c:pt idx="1383">
                  <c:v>65.45</c:v>
                </c:pt>
                <c:pt idx="1384">
                  <c:v>67.45</c:v>
                </c:pt>
                <c:pt idx="1385">
                  <c:v>67</c:v>
                </c:pt>
                <c:pt idx="1386">
                  <c:v>67.930000000000007</c:v>
                </c:pt>
                <c:pt idx="1387">
                  <c:v>68.33</c:v>
                </c:pt>
                <c:pt idx="1388">
                  <c:v>68.38</c:v>
                </c:pt>
                <c:pt idx="1389">
                  <c:v>66.569999999999993</c:v>
                </c:pt>
                <c:pt idx="1390">
                  <c:v>68.45</c:v>
                </c:pt>
                <c:pt idx="1391">
                  <c:v>66.98</c:v>
                </c:pt>
                <c:pt idx="1392">
                  <c:v>66.52</c:v>
                </c:pt>
                <c:pt idx="1393">
                  <c:v>66.38</c:v>
                </c:pt>
                <c:pt idx="1394">
                  <c:v>67.540000000000006</c:v>
                </c:pt>
                <c:pt idx="1395">
                  <c:v>67.34</c:v>
                </c:pt>
                <c:pt idx="1396">
                  <c:v>67.2</c:v>
                </c:pt>
                <c:pt idx="1397">
                  <c:v>66.209999999999994</c:v>
                </c:pt>
                <c:pt idx="1398">
                  <c:v>65.25</c:v>
                </c:pt>
                <c:pt idx="1399">
                  <c:v>66.03</c:v>
                </c:pt>
                <c:pt idx="1400">
                  <c:v>65.16</c:v>
                </c:pt>
                <c:pt idx="1401">
                  <c:v>66.709999999999994</c:v>
                </c:pt>
                <c:pt idx="1402">
                  <c:v>69.209999999999994</c:v>
                </c:pt>
                <c:pt idx="1403">
                  <c:v>70</c:v>
                </c:pt>
                <c:pt idx="1404">
                  <c:v>69.260000000000005</c:v>
                </c:pt>
                <c:pt idx="1405">
                  <c:v>67.33</c:v>
                </c:pt>
                <c:pt idx="1406">
                  <c:v>66.290000000000006</c:v>
                </c:pt>
                <c:pt idx="1407">
                  <c:v>65.16</c:v>
                </c:pt>
                <c:pt idx="1408">
                  <c:v>64.349999999999994</c:v>
                </c:pt>
                <c:pt idx="1409">
                  <c:v>63.88</c:v>
                </c:pt>
                <c:pt idx="1410">
                  <c:v>63.88</c:v>
                </c:pt>
                <c:pt idx="1411">
                  <c:v>63.96</c:v>
                </c:pt>
                <c:pt idx="1412">
                  <c:v>63.17</c:v>
                </c:pt>
                <c:pt idx="1413">
                  <c:v>62.65</c:v>
                </c:pt>
                <c:pt idx="1414">
                  <c:v>63.96</c:v>
                </c:pt>
                <c:pt idx="1415">
                  <c:v>62.8</c:v>
                </c:pt>
                <c:pt idx="1416">
                  <c:v>63.42</c:v>
                </c:pt>
                <c:pt idx="1417">
                  <c:v>62.35</c:v>
                </c:pt>
                <c:pt idx="1418">
                  <c:v>63.21</c:v>
                </c:pt>
                <c:pt idx="1419">
                  <c:v>63.52</c:v>
                </c:pt>
                <c:pt idx="1420">
                  <c:v>63.66</c:v>
                </c:pt>
                <c:pt idx="1421">
                  <c:v>64.8</c:v>
                </c:pt>
                <c:pt idx="1422">
                  <c:v>63.25</c:v>
                </c:pt>
                <c:pt idx="1423">
                  <c:v>64.150000000000006</c:v>
                </c:pt>
                <c:pt idx="1424">
                  <c:v>64.599999999999994</c:v>
                </c:pt>
                <c:pt idx="1425">
                  <c:v>64.010000000000005</c:v>
                </c:pt>
                <c:pt idx="1426">
                  <c:v>65.59</c:v>
                </c:pt>
                <c:pt idx="1427">
                  <c:v>63.97</c:v>
                </c:pt>
                <c:pt idx="1428">
                  <c:v>63.48</c:v>
                </c:pt>
                <c:pt idx="1429">
                  <c:v>61.87</c:v>
                </c:pt>
                <c:pt idx="1430">
                  <c:v>62.26</c:v>
                </c:pt>
                <c:pt idx="1431">
                  <c:v>62.63</c:v>
                </c:pt>
                <c:pt idx="1432">
                  <c:v>63.67</c:v>
                </c:pt>
                <c:pt idx="1433">
                  <c:v>62.37</c:v>
                </c:pt>
                <c:pt idx="1434">
                  <c:v>62.69</c:v>
                </c:pt>
                <c:pt idx="1435">
                  <c:v>63.3</c:v>
                </c:pt>
                <c:pt idx="1436">
                  <c:v>64.52</c:v>
                </c:pt>
                <c:pt idx="1437">
                  <c:v>64.05</c:v>
                </c:pt>
                <c:pt idx="1438">
                  <c:v>63.57</c:v>
                </c:pt>
                <c:pt idx="1439">
                  <c:v>62.68</c:v>
                </c:pt>
                <c:pt idx="1440">
                  <c:v>62.64</c:v>
                </c:pt>
                <c:pt idx="1441">
                  <c:v>63.41</c:v>
                </c:pt>
                <c:pt idx="1442">
                  <c:v>64.989999999999995</c:v>
                </c:pt>
                <c:pt idx="1443">
                  <c:v>64.98</c:v>
                </c:pt>
                <c:pt idx="1444">
                  <c:v>65.72</c:v>
                </c:pt>
                <c:pt idx="1445">
                  <c:v>63.45</c:v>
                </c:pt>
                <c:pt idx="1446">
                  <c:v>62.37</c:v>
                </c:pt>
                <c:pt idx="1447">
                  <c:v>61.78</c:v>
                </c:pt>
                <c:pt idx="1448">
                  <c:v>60.48</c:v>
                </c:pt>
                <c:pt idx="1449">
                  <c:v>60.88</c:v>
                </c:pt>
                <c:pt idx="1450">
                  <c:v>61.69</c:v>
                </c:pt>
                <c:pt idx="1451">
                  <c:v>61.73</c:v>
                </c:pt>
                <c:pt idx="1452">
                  <c:v>62.55</c:v>
                </c:pt>
                <c:pt idx="1453">
                  <c:v>61.51</c:v>
                </c:pt>
                <c:pt idx="1454">
                  <c:v>58.9</c:v>
                </c:pt>
                <c:pt idx="1455">
                  <c:v>59.49</c:v>
                </c:pt>
                <c:pt idx="1456">
                  <c:v>58.7</c:v>
                </c:pt>
                <c:pt idx="1457">
                  <c:v>58.27</c:v>
                </c:pt>
                <c:pt idx="1458">
                  <c:v>57.46</c:v>
                </c:pt>
                <c:pt idx="1459">
                  <c:v>57.54</c:v>
                </c:pt>
                <c:pt idx="1460">
                  <c:v>57.52</c:v>
                </c:pt>
                <c:pt idx="1461">
                  <c:v>57.82</c:v>
                </c:pt>
                <c:pt idx="1462">
                  <c:v>58.5</c:v>
                </c:pt>
                <c:pt idx="1463">
                  <c:v>61.79</c:v>
                </c:pt>
                <c:pt idx="1464">
                  <c:v>61.5</c:v>
                </c:pt>
                <c:pt idx="1465">
                  <c:v>61.31</c:v>
                </c:pt>
                <c:pt idx="1466">
                  <c:v>60.15</c:v>
                </c:pt>
                <c:pt idx="1467">
                  <c:v>60.48</c:v>
                </c:pt>
                <c:pt idx="1468">
                  <c:v>60.57</c:v>
                </c:pt>
                <c:pt idx="1469">
                  <c:v>60.98</c:v>
                </c:pt>
                <c:pt idx="1470">
                  <c:v>61.05</c:v>
                </c:pt>
                <c:pt idx="1471">
                  <c:v>60.56</c:v>
                </c:pt>
                <c:pt idx="1472">
                  <c:v>59.6</c:v>
                </c:pt>
                <c:pt idx="1473">
                  <c:v>59.43</c:v>
                </c:pt>
                <c:pt idx="1474">
                  <c:v>59.75</c:v>
                </c:pt>
                <c:pt idx="1475">
                  <c:v>60.13</c:v>
                </c:pt>
                <c:pt idx="1476">
                  <c:v>61.04</c:v>
                </c:pt>
                <c:pt idx="1477">
                  <c:v>58.49</c:v>
                </c:pt>
                <c:pt idx="1478">
                  <c:v>58.69</c:v>
                </c:pt>
                <c:pt idx="1479">
                  <c:v>60.09</c:v>
                </c:pt>
                <c:pt idx="1480">
                  <c:v>59.91</c:v>
                </c:pt>
                <c:pt idx="1481">
                  <c:v>60.74</c:v>
                </c:pt>
                <c:pt idx="1482">
                  <c:v>59.44</c:v>
                </c:pt>
                <c:pt idx="1483">
                  <c:v>59.14</c:v>
                </c:pt>
                <c:pt idx="1484">
                  <c:v>58.06</c:v>
                </c:pt>
                <c:pt idx="1485">
                  <c:v>58.84</c:v>
                </c:pt>
                <c:pt idx="1486">
                  <c:v>57.95</c:v>
                </c:pt>
                <c:pt idx="1487">
                  <c:v>58.65</c:v>
                </c:pt>
                <c:pt idx="1488">
                  <c:v>58.55</c:v>
                </c:pt>
                <c:pt idx="1489">
                  <c:v>59.32</c:v>
                </c:pt>
                <c:pt idx="1490">
                  <c:v>58.64</c:v>
                </c:pt>
                <c:pt idx="1491">
                  <c:v>58.95</c:v>
                </c:pt>
                <c:pt idx="1492">
                  <c:v>59.67</c:v>
                </c:pt>
                <c:pt idx="1493">
                  <c:v>60.08</c:v>
                </c:pt>
                <c:pt idx="1494">
                  <c:v>58.88</c:v>
                </c:pt>
                <c:pt idx="1495">
                  <c:v>58.25</c:v>
                </c:pt>
                <c:pt idx="1496">
                  <c:v>58.46</c:v>
                </c:pt>
                <c:pt idx="1497">
                  <c:v>57.6</c:v>
                </c:pt>
                <c:pt idx="1498">
                  <c:v>57.44</c:v>
                </c:pt>
                <c:pt idx="1499">
                  <c:v>56.82</c:v>
                </c:pt>
                <c:pt idx="1500">
                  <c:v>55.27</c:v>
                </c:pt>
                <c:pt idx="1501">
                  <c:v>55.94</c:v>
                </c:pt>
                <c:pt idx="1502">
                  <c:v>56.15</c:v>
                </c:pt>
                <c:pt idx="1503">
                  <c:v>56.66</c:v>
                </c:pt>
                <c:pt idx="1504">
                  <c:v>58.01</c:v>
                </c:pt>
                <c:pt idx="1505">
                  <c:v>58.38</c:v>
                </c:pt>
                <c:pt idx="1506">
                  <c:v>58.35</c:v>
                </c:pt>
                <c:pt idx="1507">
                  <c:v>56.74</c:v>
                </c:pt>
                <c:pt idx="1508">
                  <c:v>58.08</c:v>
                </c:pt>
                <c:pt idx="1509">
                  <c:v>57.95</c:v>
                </c:pt>
                <c:pt idx="1510">
                  <c:v>57.42</c:v>
                </c:pt>
                <c:pt idx="1511">
                  <c:v>57.32</c:v>
                </c:pt>
                <c:pt idx="1512">
                  <c:v>58.32</c:v>
                </c:pt>
                <c:pt idx="1513">
                  <c:v>57.13</c:v>
                </c:pt>
                <c:pt idx="1514">
                  <c:v>55.99</c:v>
                </c:pt>
                <c:pt idx="1515">
                  <c:v>57.76</c:v>
                </c:pt>
                <c:pt idx="1516">
                  <c:v>59.12</c:v>
                </c:pt>
                <c:pt idx="1517">
                  <c:v>59.5</c:v>
                </c:pt>
                <c:pt idx="1518">
                  <c:v>61.15</c:v>
                </c:pt>
                <c:pt idx="1519">
                  <c:v>62.02</c:v>
                </c:pt>
                <c:pt idx="1520">
                  <c:v>59.19</c:v>
                </c:pt>
                <c:pt idx="1521">
                  <c:v>59.44</c:v>
                </c:pt>
                <c:pt idx="1522">
                  <c:v>60.34</c:v>
                </c:pt>
                <c:pt idx="1523">
                  <c:v>60.62</c:v>
                </c:pt>
                <c:pt idx="1524">
                  <c:v>59.36</c:v>
                </c:pt>
                <c:pt idx="1525">
                  <c:v>61.07</c:v>
                </c:pt>
                <c:pt idx="1526">
                  <c:v>60.63</c:v>
                </c:pt>
                <c:pt idx="1527">
                  <c:v>62.39</c:v>
                </c:pt>
                <c:pt idx="1528">
                  <c:v>63.21</c:v>
                </c:pt>
                <c:pt idx="1529">
                  <c:v>65.42</c:v>
                </c:pt>
                <c:pt idx="1530">
                  <c:v>65.209999999999994</c:v>
                </c:pt>
                <c:pt idx="1531">
                  <c:v>62.14</c:v>
                </c:pt>
                <c:pt idx="1532">
                  <c:v>63.21</c:v>
                </c:pt>
                <c:pt idx="1533">
                  <c:v>65.14</c:v>
                </c:pt>
                <c:pt idx="1534">
                  <c:v>63.29</c:v>
                </c:pt>
                <c:pt idx="1535">
                  <c:v>63.55</c:v>
                </c:pt>
                <c:pt idx="1536">
                  <c:v>64.36</c:v>
                </c:pt>
                <c:pt idx="1537">
                  <c:v>63.96</c:v>
                </c:pt>
                <c:pt idx="1538">
                  <c:v>64.63</c:v>
                </c:pt>
                <c:pt idx="1539">
                  <c:v>62.84</c:v>
                </c:pt>
                <c:pt idx="1540">
                  <c:v>62.89</c:v>
                </c:pt>
                <c:pt idx="1541">
                  <c:v>62.33</c:v>
                </c:pt>
                <c:pt idx="1542">
                  <c:v>65.19</c:v>
                </c:pt>
                <c:pt idx="1543">
                  <c:v>66.430000000000007</c:v>
                </c:pt>
                <c:pt idx="1544">
                  <c:v>66.39</c:v>
                </c:pt>
                <c:pt idx="1545">
                  <c:v>66.31</c:v>
                </c:pt>
                <c:pt idx="1546">
                  <c:v>65.63</c:v>
                </c:pt>
                <c:pt idx="1547">
                  <c:v>65.42</c:v>
                </c:pt>
                <c:pt idx="1548">
                  <c:v>65.209999999999994</c:v>
                </c:pt>
                <c:pt idx="1549">
                  <c:v>67.02</c:v>
                </c:pt>
                <c:pt idx="1550">
                  <c:v>71.23</c:v>
                </c:pt>
                <c:pt idx="1551">
                  <c:v>74.56</c:v>
                </c:pt>
                <c:pt idx="1552">
                  <c:v>74.66</c:v>
                </c:pt>
                <c:pt idx="1553">
                  <c:v>81.010000000000005</c:v>
                </c:pt>
                <c:pt idx="1554">
                  <c:v>90.9</c:v>
                </c:pt>
                <c:pt idx="1555">
                  <c:v>94.77</c:v>
                </c:pt>
                <c:pt idx="1556">
                  <c:v>83.45</c:v>
                </c:pt>
                <c:pt idx="1557">
                  <c:v>87.25</c:v>
                </c:pt>
                <c:pt idx="1558">
                  <c:v>95.73</c:v>
                </c:pt>
                <c:pt idx="1559">
                  <c:v>98.71</c:v>
                </c:pt>
                <c:pt idx="1560">
                  <c:v>93.5</c:v>
                </c:pt>
                <c:pt idx="1561">
                  <c:v>96.21</c:v>
                </c:pt>
                <c:pt idx="1562">
                  <c:v>96.32</c:v>
                </c:pt>
                <c:pt idx="1563">
                  <c:v>96.14</c:v>
                </c:pt>
                <c:pt idx="1564">
                  <c:v>98.32</c:v>
                </c:pt>
                <c:pt idx="1565">
                  <c:v>88.13</c:v>
                </c:pt>
                <c:pt idx="1566">
                  <c:v>92.35</c:v>
                </c:pt>
                <c:pt idx="1567">
                  <c:v>90.32</c:v>
                </c:pt>
                <c:pt idx="1568">
                  <c:v>94.48</c:v>
                </c:pt>
                <c:pt idx="1569">
                  <c:v>99.64</c:v>
                </c:pt>
                <c:pt idx="1570">
                  <c:v>102.88</c:v>
                </c:pt>
                <c:pt idx="1571">
                  <c:v>101.38</c:v>
                </c:pt>
                <c:pt idx="1572">
                  <c:v>100.12</c:v>
                </c:pt>
                <c:pt idx="1573">
                  <c:v>111.54</c:v>
                </c:pt>
                <c:pt idx="1574">
                  <c:v>111.54</c:v>
                </c:pt>
                <c:pt idx="1575">
                  <c:v>112.41</c:v>
                </c:pt>
                <c:pt idx="1576">
                  <c:v>112.95</c:v>
                </c:pt>
                <c:pt idx="1577">
                  <c:v>94.41</c:v>
                </c:pt>
                <c:pt idx="1578">
                  <c:v>97.87</c:v>
                </c:pt>
                <c:pt idx="1579">
                  <c:v>96.57</c:v>
                </c:pt>
                <c:pt idx="1580">
                  <c:v>99.08</c:v>
                </c:pt>
                <c:pt idx="1581">
                  <c:v>91.28</c:v>
                </c:pt>
                <c:pt idx="1582">
                  <c:v>91.29</c:v>
                </c:pt>
                <c:pt idx="1583">
                  <c:v>94.69</c:v>
                </c:pt>
                <c:pt idx="1584">
                  <c:v>83.85</c:v>
                </c:pt>
                <c:pt idx="1585">
                  <c:v>89.61</c:v>
                </c:pt>
                <c:pt idx="1586">
                  <c:v>92.13</c:v>
                </c:pt>
                <c:pt idx="1587">
                  <c:v>92.96</c:v>
                </c:pt>
                <c:pt idx="1588">
                  <c:v>95.85</c:v>
                </c:pt>
                <c:pt idx="1589">
                  <c:v>94.4</c:v>
                </c:pt>
                <c:pt idx="1590">
                  <c:v>96.37</c:v>
                </c:pt>
                <c:pt idx="1591">
                  <c:v>99.93</c:v>
                </c:pt>
                <c:pt idx="1592">
                  <c:v>106.88</c:v>
                </c:pt>
                <c:pt idx="1593">
                  <c:v>105.07</c:v>
                </c:pt>
                <c:pt idx="1594">
                  <c:v>101.94</c:v>
                </c:pt>
                <c:pt idx="1595">
                  <c:v>106.42</c:v>
                </c:pt>
                <c:pt idx="1596">
                  <c:v>102.27</c:v>
                </c:pt>
                <c:pt idx="1597">
                  <c:v>95.08</c:v>
                </c:pt>
                <c:pt idx="1598">
                  <c:v>94.81</c:v>
                </c:pt>
                <c:pt idx="1599">
                  <c:v>95.42</c:v>
                </c:pt>
                <c:pt idx="1600">
                  <c:v>98.07</c:v>
                </c:pt>
                <c:pt idx="1601">
                  <c:v>102.18</c:v>
                </c:pt>
                <c:pt idx="1602">
                  <c:v>101.02</c:v>
                </c:pt>
                <c:pt idx="1603">
                  <c:v>101.17</c:v>
                </c:pt>
                <c:pt idx="1604">
                  <c:v>105.42</c:v>
                </c:pt>
                <c:pt idx="1605">
                  <c:v>108.66</c:v>
                </c:pt>
                <c:pt idx="1606">
                  <c:v>107.77</c:v>
                </c:pt>
                <c:pt idx="1607">
                  <c:v>98.26</c:v>
                </c:pt>
                <c:pt idx="1608">
                  <c:v>96.35</c:v>
                </c:pt>
                <c:pt idx="1609">
                  <c:v>96.6</c:v>
                </c:pt>
                <c:pt idx="1610">
                  <c:v>93.89</c:v>
                </c:pt>
                <c:pt idx="1611">
                  <c:v>88.68</c:v>
                </c:pt>
                <c:pt idx="1612">
                  <c:v>88.9</c:v>
                </c:pt>
                <c:pt idx="1613">
                  <c:v>87.36</c:v>
                </c:pt>
                <c:pt idx="1614">
                  <c:v>92.16</c:v>
                </c:pt>
                <c:pt idx="1615">
                  <c:v>93.76</c:v>
                </c:pt>
                <c:pt idx="1616">
                  <c:v>96.02</c:v>
                </c:pt>
                <c:pt idx="1617">
                  <c:v>93.04</c:v>
                </c:pt>
                <c:pt idx="1618">
                  <c:v>90.54</c:v>
                </c:pt>
                <c:pt idx="1619">
                  <c:v>91.3</c:v>
                </c:pt>
                <c:pt idx="1620">
                  <c:v>88.2</c:v>
                </c:pt>
                <c:pt idx="1621">
                  <c:v>90.03</c:v>
                </c:pt>
                <c:pt idx="1622">
                  <c:v>87.71</c:v>
                </c:pt>
                <c:pt idx="1623">
                  <c:v>84.88</c:v>
                </c:pt>
                <c:pt idx="1624">
                  <c:v>80.75</c:v>
                </c:pt>
                <c:pt idx="1625">
                  <c:v>76.05</c:v>
                </c:pt>
                <c:pt idx="1626">
                  <c:v>76.790000000000006</c:v>
                </c:pt>
                <c:pt idx="1627">
                  <c:v>76.599999999999994</c:v>
                </c:pt>
                <c:pt idx="1628">
                  <c:v>74.819999999999993</c:v>
                </c:pt>
                <c:pt idx="1629">
                  <c:v>73.209999999999994</c:v>
                </c:pt>
                <c:pt idx="1630">
                  <c:v>70.34</c:v>
                </c:pt>
                <c:pt idx="1631">
                  <c:v>71.92</c:v>
                </c:pt>
                <c:pt idx="1632">
                  <c:v>69.23</c:v>
                </c:pt>
                <c:pt idx="1633">
                  <c:v>70.75</c:v>
                </c:pt>
                <c:pt idx="1634">
                  <c:v>69.56</c:v>
                </c:pt>
                <c:pt idx="1635">
                  <c:v>68.58</c:v>
                </c:pt>
                <c:pt idx="1636">
                  <c:v>68.69</c:v>
                </c:pt>
                <c:pt idx="1637">
                  <c:v>68.78</c:v>
                </c:pt>
                <c:pt idx="1638">
                  <c:v>68.55</c:v>
                </c:pt>
                <c:pt idx="1639">
                  <c:v>70.44</c:v>
                </c:pt>
                <c:pt idx="1640">
                  <c:v>73.52</c:v>
                </c:pt>
                <c:pt idx="1641">
                  <c:v>72.08</c:v>
                </c:pt>
                <c:pt idx="1642">
                  <c:v>71.41</c:v>
                </c:pt>
                <c:pt idx="1643">
                  <c:v>77.94</c:v>
                </c:pt>
                <c:pt idx="1644">
                  <c:v>78.680000000000007</c:v>
                </c:pt>
                <c:pt idx="1645">
                  <c:v>79.12</c:v>
                </c:pt>
                <c:pt idx="1646">
                  <c:v>78.28</c:v>
                </c:pt>
                <c:pt idx="1647">
                  <c:v>81.78</c:v>
                </c:pt>
                <c:pt idx="1648">
                  <c:v>82.48</c:v>
                </c:pt>
                <c:pt idx="1649">
                  <c:v>84.34</c:v>
                </c:pt>
                <c:pt idx="1650">
                  <c:v>83.64</c:v>
                </c:pt>
                <c:pt idx="1651">
                  <c:v>87.01</c:v>
                </c:pt>
                <c:pt idx="1652">
                  <c:v>85.15</c:v>
                </c:pt>
                <c:pt idx="1653">
                  <c:v>82.61</c:v>
                </c:pt>
                <c:pt idx="1654">
                  <c:v>79.260000000000005</c:v>
                </c:pt>
                <c:pt idx="1655">
                  <c:v>84.46</c:v>
                </c:pt>
                <c:pt idx="1656">
                  <c:v>83.59</c:v>
                </c:pt>
                <c:pt idx="1657">
                  <c:v>84.67</c:v>
                </c:pt>
                <c:pt idx="1658">
                  <c:v>80.34</c:v>
                </c:pt>
                <c:pt idx="1659">
                  <c:v>75.77</c:v>
                </c:pt>
                <c:pt idx="1660">
                  <c:v>75.22</c:v>
                </c:pt>
                <c:pt idx="1661">
                  <c:v>77.290000000000006</c:v>
                </c:pt>
                <c:pt idx="1662">
                  <c:v>78.180000000000007</c:v>
                </c:pt>
                <c:pt idx="1663">
                  <c:v>81.16</c:v>
                </c:pt>
                <c:pt idx="1664">
                  <c:v>81.95</c:v>
                </c:pt>
                <c:pt idx="1665">
                  <c:v>82.17</c:v>
                </c:pt>
                <c:pt idx="1666">
                  <c:v>80.44</c:v>
                </c:pt>
                <c:pt idx="1667">
                  <c:v>82.4</c:v>
                </c:pt>
                <c:pt idx="1668">
                  <c:v>84.5</c:v>
                </c:pt>
                <c:pt idx="1669">
                  <c:v>84.06</c:v>
                </c:pt>
                <c:pt idx="1670">
                  <c:v>84.39</c:v>
                </c:pt>
                <c:pt idx="1671">
                  <c:v>86.83</c:v>
                </c:pt>
                <c:pt idx="1672">
                  <c:v>87.06</c:v>
                </c:pt>
                <c:pt idx="1673">
                  <c:v>85.01</c:v>
                </c:pt>
                <c:pt idx="1674">
                  <c:v>82.36</c:v>
                </c:pt>
                <c:pt idx="1675">
                  <c:v>82.23</c:v>
                </c:pt>
                <c:pt idx="1676">
                  <c:v>83.53</c:v>
                </c:pt>
                <c:pt idx="1677">
                  <c:v>83.4</c:v>
                </c:pt>
                <c:pt idx="1678">
                  <c:v>85.76</c:v>
                </c:pt>
                <c:pt idx="1679">
                  <c:v>90.22</c:v>
                </c:pt>
                <c:pt idx="1680">
                  <c:v>91.01</c:v>
                </c:pt>
                <c:pt idx="1681">
                  <c:v>91.3</c:v>
                </c:pt>
                <c:pt idx="1682">
                  <c:v>91.48</c:v>
                </c:pt>
                <c:pt idx="1683">
                  <c:v>92.09</c:v>
                </c:pt>
                <c:pt idx="1684">
                  <c:v>92.52</c:v>
                </c:pt>
                <c:pt idx="1685">
                  <c:v>93.03</c:v>
                </c:pt>
                <c:pt idx="1686">
                  <c:v>96.05</c:v>
                </c:pt>
                <c:pt idx="1687">
                  <c:v>102.48</c:v>
                </c:pt>
                <c:pt idx="1688">
                  <c:v>100.05</c:v>
                </c:pt>
                <c:pt idx="1689">
                  <c:v>97.14</c:v>
                </c:pt>
                <c:pt idx="1690">
                  <c:v>100.75</c:v>
                </c:pt>
                <c:pt idx="1691">
                  <c:v>102.43</c:v>
                </c:pt>
                <c:pt idx="1692">
                  <c:v>101.91</c:v>
                </c:pt>
                <c:pt idx="1693">
                  <c:v>96.08</c:v>
                </c:pt>
                <c:pt idx="1694">
                  <c:v>92.37</c:v>
                </c:pt>
                <c:pt idx="1695">
                  <c:v>90.52</c:v>
                </c:pt>
                <c:pt idx="1696">
                  <c:v>92.16</c:v>
                </c:pt>
                <c:pt idx="1697">
                  <c:v>94.61</c:v>
                </c:pt>
                <c:pt idx="1698">
                  <c:v>92.41</c:v>
                </c:pt>
                <c:pt idx="1699">
                  <c:v>93.3</c:v>
                </c:pt>
                <c:pt idx="1700">
                  <c:v>95.69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21-4170-BCE7-653D50707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0562607"/>
        <c:axId val="1019681135"/>
      </c:lineChart>
      <c:lineChart>
        <c:grouping val="standard"/>
        <c:varyColors val="0"/>
        <c:ser>
          <c:idx val="0"/>
          <c:order val="0"/>
          <c:tx>
            <c:strRef>
              <c:f>Sheet1!$K$1</c:f>
              <c:strCache>
                <c:ptCount val="1"/>
                <c:pt idx="0">
                  <c:v>US Gas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Sheet1!$J$2:$J$1702</c:f>
              <c:numCache>
                <c:formatCode>m/d/yyyy</c:formatCode>
                <c:ptCount val="1701"/>
                <c:pt idx="0">
                  <c:v>43832</c:v>
                </c:pt>
                <c:pt idx="1">
                  <c:v>43833</c:v>
                </c:pt>
                <c:pt idx="2">
                  <c:v>43836</c:v>
                </c:pt>
                <c:pt idx="3">
                  <c:v>43837</c:v>
                </c:pt>
                <c:pt idx="4">
                  <c:v>43838</c:v>
                </c:pt>
                <c:pt idx="5">
                  <c:v>43839</c:v>
                </c:pt>
                <c:pt idx="6">
                  <c:v>43840</c:v>
                </c:pt>
                <c:pt idx="7">
                  <c:v>43843</c:v>
                </c:pt>
                <c:pt idx="8">
                  <c:v>43844</c:v>
                </c:pt>
                <c:pt idx="9">
                  <c:v>43845</c:v>
                </c:pt>
                <c:pt idx="10">
                  <c:v>43846</c:v>
                </c:pt>
                <c:pt idx="11">
                  <c:v>43847</c:v>
                </c:pt>
                <c:pt idx="12">
                  <c:v>43851</c:v>
                </c:pt>
                <c:pt idx="13">
                  <c:v>43852</c:v>
                </c:pt>
                <c:pt idx="14">
                  <c:v>43853</c:v>
                </c:pt>
                <c:pt idx="15">
                  <c:v>43854</c:v>
                </c:pt>
                <c:pt idx="16">
                  <c:v>43857</c:v>
                </c:pt>
                <c:pt idx="17">
                  <c:v>43858</c:v>
                </c:pt>
                <c:pt idx="18">
                  <c:v>43859</c:v>
                </c:pt>
                <c:pt idx="19">
                  <c:v>43860</c:v>
                </c:pt>
                <c:pt idx="20">
                  <c:v>43861</c:v>
                </c:pt>
                <c:pt idx="21">
                  <c:v>43864</c:v>
                </c:pt>
                <c:pt idx="22">
                  <c:v>43865</c:v>
                </c:pt>
                <c:pt idx="23">
                  <c:v>43866</c:v>
                </c:pt>
                <c:pt idx="24">
                  <c:v>43867</c:v>
                </c:pt>
                <c:pt idx="25">
                  <c:v>43868</c:v>
                </c:pt>
                <c:pt idx="26">
                  <c:v>43871</c:v>
                </c:pt>
                <c:pt idx="27">
                  <c:v>43872</c:v>
                </c:pt>
                <c:pt idx="28">
                  <c:v>43873</c:v>
                </c:pt>
                <c:pt idx="29">
                  <c:v>43874</c:v>
                </c:pt>
                <c:pt idx="30">
                  <c:v>43875</c:v>
                </c:pt>
                <c:pt idx="31">
                  <c:v>43879</c:v>
                </c:pt>
                <c:pt idx="32">
                  <c:v>43880</c:v>
                </c:pt>
                <c:pt idx="33">
                  <c:v>43881</c:v>
                </c:pt>
                <c:pt idx="34">
                  <c:v>43882</c:v>
                </c:pt>
                <c:pt idx="35">
                  <c:v>43885</c:v>
                </c:pt>
                <c:pt idx="36">
                  <c:v>43886</c:v>
                </c:pt>
                <c:pt idx="37">
                  <c:v>43887</c:v>
                </c:pt>
                <c:pt idx="38">
                  <c:v>43888</c:v>
                </c:pt>
                <c:pt idx="39">
                  <c:v>43889</c:v>
                </c:pt>
                <c:pt idx="40">
                  <c:v>43892</c:v>
                </c:pt>
                <c:pt idx="41">
                  <c:v>43893</c:v>
                </c:pt>
                <c:pt idx="42">
                  <c:v>43894</c:v>
                </c:pt>
                <c:pt idx="43">
                  <c:v>43895</c:v>
                </c:pt>
                <c:pt idx="44">
                  <c:v>43896</c:v>
                </c:pt>
                <c:pt idx="45">
                  <c:v>43899</c:v>
                </c:pt>
                <c:pt idx="46">
                  <c:v>43900</c:v>
                </c:pt>
                <c:pt idx="47">
                  <c:v>43901</c:v>
                </c:pt>
                <c:pt idx="48">
                  <c:v>43902</c:v>
                </c:pt>
                <c:pt idx="49">
                  <c:v>43903</c:v>
                </c:pt>
                <c:pt idx="50">
                  <c:v>43906</c:v>
                </c:pt>
                <c:pt idx="51">
                  <c:v>43907</c:v>
                </c:pt>
                <c:pt idx="52">
                  <c:v>43908</c:v>
                </c:pt>
                <c:pt idx="53">
                  <c:v>43909</c:v>
                </c:pt>
                <c:pt idx="54">
                  <c:v>43910</c:v>
                </c:pt>
                <c:pt idx="55">
                  <c:v>43913</c:v>
                </c:pt>
                <c:pt idx="56">
                  <c:v>43914</c:v>
                </c:pt>
                <c:pt idx="57">
                  <c:v>43915</c:v>
                </c:pt>
                <c:pt idx="58">
                  <c:v>43916</c:v>
                </c:pt>
                <c:pt idx="59">
                  <c:v>43917</c:v>
                </c:pt>
                <c:pt idx="60">
                  <c:v>43920</c:v>
                </c:pt>
                <c:pt idx="61">
                  <c:v>43921</c:v>
                </c:pt>
                <c:pt idx="62">
                  <c:v>43922</c:v>
                </c:pt>
                <c:pt idx="63">
                  <c:v>43923</c:v>
                </c:pt>
                <c:pt idx="64">
                  <c:v>43924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43934</c:v>
                </c:pt>
                <c:pt idx="70">
                  <c:v>43935</c:v>
                </c:pt>
                <c:pt idx="71">
                  <c:v>43936</c:v>
                </c:pt>
                <c:pt idx="72">
                  <c:v>43937</c:v>
                </c:pt>
                <c:pt idx="73">
                  <c:v>43938</c:v>
                </c:pt>
                <c:pt idx="74">
                  <c:v>43941</c:v>
                </c:pt>
                <c:pt idx="75">
                  <c:v>43942</c:v>
                </c:pt>
                <c:pt idx="76">
                  <c:v>43943</c:v>
                </c:pt>
                <c:pt idx="77">
                  <c:v>43944</c:v>
                </c:pt>
                <c:pt idx="78">
                  <c:v>43945</c:v>
                </c:pt>
                <c:pt idx="79">
                  <c:v>43948</c:v>
                </c:pt>
                <c:pt idx="80">
                  <c:v>43949</c:v>
                </c:pt>
                <c:pt idx="81">
                  <c:v>43950</c:v>
                </c:pt>
                <c:pt idx="82">
                  <c:v>43951</c:v>
                </c:pt>
                <c:pt idx="83">
                  <c:v>43952</c:v>
                </c:pt>
                <c:pt idx="84">
                  <c:v>43955</c:v>
                </c:pt>
                <c:pt idx="85">
                  <c:v>43956</c:v>
                </c:pt>
                <c:pt idx="86">
                  <c:v>43957</c:v>
                </c:pt>
                <c:pt idx="87">
                  <c:v>43958</c:v>
                </c:pt>
                <c:pt idx="88">
                  <c:v>43959</c:v>
                </c:pt>
                <c:pt idx="89">
                  <c:v>43962</c:v>
                </c:pt>
                <c:pt idx="90">
                  <c:v>43963</c:v>
                </c:pt>
                <c:pt idx="91">
                  <c:v>43964</c:v>
                </c:pt>
                <c:pt idx="92">
                  <c:v>43965</c:v>
                </c:pt>
                <c:pt idx="93">
                  <c:v>43966</c:v>
                </c:pt>
                <c:pt idx="94">
                  <c:v>43969</c:v>
                </c:pt>
                <c:pt idx="95">
                  <c:v>43970</c:v>
                </c:pt>
                <c:pt idx="96">
                  <c:v>43971</c:v>
                </c:pt>
                <c:pt idx="97">
                  <c:v>43972</c:v>
                </c:pt>
                <c:pt idx="98">
                  <c:v>43973</c:v>
                </c:pt>
                <c:pt idx="99">
                  <c:v>43977</c:v>
                </c:pt>
                <c:pt idx="100">
                  <c:v>43978</c:v>
                </c:pt>
                <c:pt idx="101">
                  <c:v>43979</c:v>
                </c:pt>
                <c:pt idx="102">
                  <c:v>43980</c:v>
                </c:pt>
                <c:pt idx="103">
                  <c:v>43983</c:v>
                </c:pt>
                <c:pt idx="104">
                  <c:v>43984</c:v>
                </c:pt>
                <c:pt idx="105">
                  <c:v>43985</c:v>
                </c:pt>
                <c:pt idx="106">
                  <c:v>43986</c:v>
                </c:pt>
                <c:pt idx="107">
                  <c:v>43987</c:v>
                </c:pt>
                <c:pt idx="108">
                  <c:v>43990</c:v>
                </c:pt>
                <c:pt idx="109">
                  <c:v>43991</c:v>
                </c:pt>
                <c:pt idx="110">
                  <c:v>43992</c:v>
                </c:pt>
                <c:pt idx="111">
                  <c:v>43993</c:v>
                </c:pt>
                <c:pt idx="112">
                  <c:v>43994</c:v>
                </c:pt>
                <c:pt idx="113">
                  <c:v>43997</c:v>
                </c:pt>
                <c:pt idx="114">
                  <c:v>43998</c:v>
                </c:pt>
                <c:pt idx="115">
                  <c:v>43999</c:v>
                </c:pt>
                <c:pt idx="116">
                  <c:v>44000</c:v>
                </c:pt>
                <c:pt idx="117">
                  <c:v>44001</c:v>
                </c:pt>
                <c:pt idx="118">
                  <c:v>44004</c:v>
                </c:pt>
                <c:pt idx="119">
                  <c:v>44005</c:v>
                </c:pt>
                <c:pt idx="120">
                  <c:v>44006</c:v>
                </c:pt>
                <c:pt idx="121">
                  <c:v>44007</c:v>
                </c:pt>
                <c:pt idx="122">
                  <c:v>44008</c:v>
                </c:pt>
                <c:pt idx="123">
                  <c:v>44011</c:v>
                </c:pt>
                <c:pt idx="124">
                  <c:v>44012</c:v>
                </c:pt>
                <c:pt idx="125">
                  <c:v>44013</c:v>
                </c:pt>
                <c:pt idx="126">
                  <c:v>44014</c:v>
                </c:pt>
                <c:pt idx="127">
                  <c:v>44018</c:v>
                </c:pt>
                <c:pt idx="128">
                  <c:v>44019</c:v>
                </c:pt>
                <c:pt idx="129">
                  <c:v>44020</c:v>
                </c:pt>
                <c:pt idx="130">
                  <c:v>44021</c:v>
                </c:pt>
                <c:pt idx="131">
                  <c:v>44022</c:v>
                </c:pt>
                <c:pt idx="132">
                  <c:v>44025</c:v>
                </c:pt>
                <c:pt idx="133">
                  <c:v>44026</c:v>
                </c:pt>
                <c:pt idx="134">
                  <c:v>44027</c:v>
                </c:pt>
                <c:pt idx="135">
                  <c:v>44028</c:v>
                </c:pt>
                <c:pt idx="136">
                  <c:v>44029</c:v>
                </c:pt>
                <c:pt idx="137">
                  <c:v>44032</c:v>
                </c:pt>
                <c:pt idx="138">
                  <c:v>44033</c:v>
                </c:pt>
                <c:pt idx="139">
                  <c:v>44034</c:v>
                </c:pt>
                <c:pt idx="140">
                  <c:v>44035</c:v>
                </c:pt>
                <c:pt idx="141">
                  <c:v>44036</c:v>
                </c:pt>
                <c:pt idx="142">
                  <c:v>44039</c:v>
                </c:pt>
                <c:pt idx="143">
                  <c:v>44040</c:v>
                </c:pt>
                <c:pt idx="144">
                  <c:v>44041</c:v>
                </c:pt>
                <c:pt idx="145">
                  <c:v>44042</c:v>
                </c:pt>
                <c:pt idx="146">
                  <c:v>44043</c:v>
                </c:pt>
                <c:pt idx="147">
                  <c:v>44046</c:v>
                </c:pt>
                <c:pt idx="148">
                  <c:v>44047</c:v>
                </c:pt>
                <c:pt idx="149">
                  <c:v>44048</c:v>
                </c:pt>
                <c:pt idx="150">
                  <c:v>44049</c:v>
                </c:pt>
                <c:pt idx="151">
                  <c:v>44050</c:v>
                </c:pt>
                <c:pt idx="152">
                  <c:v>44053</c:v>
                </c:pt>
                <c:pt idx="153">
                  <c:v>44054</c:v>
                </c:pt>
                <c:pt idx="154">
                  <c:v>44055</c:v>
                </c:pt>
                <c:pt idx="155">
                  <c:v>44056</c:v>
                </c:pt>
                <c:pt idx="156">
                  <c:v>44057</c:v>
                </c:pt>
                <c:pt idx="157">
                  <c:v>44060</c:v>
                </c:pt>
                <c:pt idx="158">
                  <c:v>44061</c:v>
                </c:pt>
                <c:pt idx="159">
                  <c:v>44062</c:v>
                </c:pt>
                <c:pt idx="160">
                  <c:v>44063</c:v>
                </c:pt>
                <c:pt idx="161">
                  <c:v>44064</c:v>
                </c:pt>
                <c:pt idx="162">
                  <c:v>44067</c:v>
                </c:pt>
                <c:pt idx="163">
                  <c:v>44068</c:v>
                </c:pt>
                <c:pt idx="164">
                  <c:v>44069</c:v>
                </c:pt>
                <c:pt idx="165">
                  <c:v>44070</c:v>
                </c:pt>
                <c:pt idx="166">
                  <c:v>44071</c:v>
                </c:pt>
                <c:pt idx="167">
                  <c:v>44074</c:v>
                </c:pt>
                <c:pt idx="168">
                  <c:v>44075</c:v>
                </c:pt>
                <c:pt idx="169">
                  <c:v>44076</c:v>
                </c:pt>
                <c:pt idx="170">
                  <c:v>44077</c:v>
                </c:pt>
                <c:pt idx="171">
                  <c:v>44078</c:v>
                </c:pt>
                <c:pt idx="172">
                  <c:v>44082</c:v>
                </c:pt>
                <c:pt idx="173">
                  <c:v>44083</c:v>
                </c:pt>
                <c:pt idx="174">
                  <c:v>44084</c:v>
                </c:pt>
                <c:pt idx="175">
                  <c:v>44085</c:v>
                </c:pt>
                <c:pt idx="176">
                  <c:v>44088</c:v>
                </c:pt>
                <c:pt idx="177">
                  <c:v>44089</c:v>
                </c:pt>
                <c:pt idx="178">
                  <c:v>44090</c:v>
                </c:pt>
                <c:pt idx="179">
                  <c:v>44091</c:v>
                </c:pt>
                <c:pt idx="180">
                  <c:v>44092</c:v>
                </c:pt>
                <c:pt idx="181">
                  <c:v>44095</c:v>
                </c:pt>
                <c:pt idx="182">
                  <c:v>44096</c:v>
                </c:pt>
                <c:pt idx="183">
                  <c:v>44097</c:v>
                </c:pt>
                <c:pt idx="184">
                  <c:v>44098</c:v>
                </c:pt>
                <c:pt idx="185">
                  <c:v>44099</c:v>
                </c:pt>
                <c:pt idx="186">
                  <c:v>44102</c:v>
                </c:pt>
                <c:pt idx="187">
                  <c:v>44103</c:v>
                </c:pt>
                <c:pt idx="188">
                  <c:v>44104</c:v>
                </c:pt>
                <c:pt idx="189">
                  <c:v>44105</c:v>
                </c:pt>
                <c:pt idx="190">
                  <c:v>44106</c:v>
                </c:pt>
                <c:pt idx="191">
                  <c:v>44109</c:v>
                </c:pt>
                <c:pt idx="192">
                  <c:v>44110</c:v>
                </c:pt>
                <c:pt idx="193">
                  <c:v>44111</c:v>
                </c:pt>
                <c:pt idx="194">
                  <c:v>44112</c:v>
                </c:pt>
                <c:pt idx="195">
                  <c:v>44113</c:v>
                </c:pt>
                <c:pt idx="196">
                  <c:v>44116</c:v>
                </c:pt>
                <c:pt idx="197">
                  <c:v>44117</c:v>
                </c:pt>
                <c:pt idx="198">
                  <c:v>44118</c:v>
                </c:pt>
                <c:pt idx="199">
                  <c:v>44119</c:v>
                </c:pt>
                <c:pt idx="200">
                  <c:v>44120</c:v>
                </c:pt>
                <c:pt idx="201">
                  <c:v>44123</c:v>
                </c:pt>
                <c:pt idx="202">
                  <c:v>44124</c:v>
                </c:pt>
                <c:pt idx="203">
                  <c:v>44125</c:v>
                </c:pt>
                <c:pt idx="204">
                  <c:v>44126</c:v>
                </c:pt>
                <c:pt idx="205">
                  <c:v>44127</c:v>
                </c:pt>
                <c:pt idx="206">
                  <c:v>44130</c:v>
                </c:pt>
                <c:pt idx="207">
                  <c:v>44131</c:v>
                </c:pt>
                <c:pt idx="208">
                  <c:v>44132</c:v>
                </c:pt>
                <c:pt idx="209">
                  <c:v>44133</c:v>
                </c:pt>
                <c:pt idx="210">
                  <c:v>44134</c:v>
                </c:pt>
                <c:pt idx="211">
                  <c:v>44137</c:v>
                </c:pt>
                <c:pt idx="212">
                  <c:v>44138</c:v>
                </c:pt>
                <c:pt idx="213">
                  <c:v>44139</c:v>
                </c:pt>
                <c:pt idx="214">
                  <c:v>44140</c:v>
                </c:pt>
                <c:pt idx="215">
                  <c:v>44141</c:v>
                </c:pt>
                <c:pt idx="216">
                  <c:v>44144</c:v>
                </c:pt>
                <c:pt idx="217">
                  <c:v>44145</c:v>
                </c:pt>
                <c:pt idx="218">
                  <c:v>44146</c:v>
                </c:pt>
                <c:pt idx="219">
                  <c:v>44147</c:v>
                </c:pt>
                <c:pt idx="220">
                  <c:v>44148</c:v>
                </c:pt>
                <c:pt idx="221">
                  <c:v>44151</c:v>
                </c:pt>
                <c:pt idx="222">
                  <c:v>44152</c:v>
                </c:pt>
                <c:pt idx="223">
                  <c:v>44153</c:v>
                </c:pt>
                <c:pt idx="224">
                  <c:v>44154</c:v>
                </c:pt>
                <c:pt idx="225">
                  <c:v>44155</c:v>
                </c:pt>
                <c:pt idx="226">
                  <c:v>44158</c:v>
                </c:pt>
                <c:pt idx="227">
                  <c:v>44159</c:v>
                </c:pt>
                <c:pt idx="228">
                  <c:v>44160</c:v>
                </c:pt>
                <c:pt idx="229">
                  <c:v>44162</c:v>
                </c:pt>
                <c:pt idx="230">
                  <c:v>44165</c:v>
                </c:pt>
                <c:pt idx="231">
                  <c:v>44166</c:v>
                </c:pt>
                <c:pt idx="232">
                  <c:v>44167</c:v>
                </c:pt>
                <c:pt idx="233">
                  <c:v>44168</c:v>
                </c:pt>
                <c:pt idx="234">
                  <c:v>44169</c:v>
                </c:pt>
                <c:pt idx="235">
                  <c:v>44172</c:v>
                </c:pt>
                <c:pt idx="236">
                  <c:v>44173</c:v>
                </c:pt>
                <c:pt idx="237">
                  <c:v>44174</c:v>
                </c:pt>
                <c:pt idx="238">
                  <c:v>44175</c:v>
                </c:pt>
                <c:pt idx="239">
                  <c:v>44176</c:v>
                </c:pt>
                <c:pt idx="240">
                  <c:v>44179</c:v>
                </c:pt>
                <c:pt idx="241">
                  <c:v>44180</c:v>
                </c:pt>
                <c:pt idx="242">
                  <c:v>44181</c:v>
                </c:pt>
                <c:pt idx="243">
                  <c:v>44182</c:v>
                </c:pt>
                <c:pt idx="244">
                  <c:v>44183</c:v>
                </c:pt>
                <c:pt idx="245">
                  <c:v>44186</c:v>
                </c:pt>
                <c:pt idx="246">
                  <c:v>44187</c:v>
                </c:pt>
                <c:pt idx="247">
                  <c:v>44188</c:v>
                </c:pt>
                <c:pt idx="248">
                  <c:v>44189</c:v>
                </c:pt>
                <c:pt idx="249">
                  <c:v>44193</c:v>
                </c:pt>
                <c:pt idx="250">
                  <c:v>44194</c:v>
                </c:pt>
                <c:pt idx="251">
                  <c:v>44195</c:v>
                </c:pt>
                <c:pt idx="252">
                  <c:v>44196</c:v>
                </c:pt>
                <c:pt idx="253">
                  <c:v>44200</c:v>
                </c:pt>
                <c:pt idx="254">
                  <c:v>44201</c:v>
                </c:pt>
                <c:pt idx="255">
                  <c:v>44202</c:v>
                </c:pt>
                <c:pt idx="256">
                  <c:v>44203</c:v>
                </c:pt>
                <c:pt idx="257">
                  <c:v>44204</c:v>
                </c:pt>
                <c:pt idx="258">
                  <c:v>44207</c:v>
                </c:pt>
                <c:pt idx="259">
                  <c:v>44208</c:v>
                </c:pt>
                <c:pt idx="260">
                  <c:v>44209</c:v>
                </c:pt>
                <c:pt idx="261">
                  <c:v>44210</c:v>
                </c:pt>
                <c:pt idx="262">
                  <c:v>44211</c:v>
                </c:pt>
                <c:pt idx="263">
                  <c:v>44215</c:v>
                </c:pt>
                <c:pt idx="264">
                  <c:v>44216</c:v>
                </c:pt>
                <c:pt idx="265">
                  <c:v>44217</c:v>
                </c:pt>
                <c:pt idx="266">
                  <c:v>44218</c:v>
                </c:pt>
                <c:pt idx="267">
                  <c:v>44221</c:v>
                </c:pt>
                <c:pt idx="268">
                  <c:v>44222</c:v>
                </c:pt>
                <c:pt idx="269">
                  <c:v>44223</c:v>
                </c:pt>
                <c:pt idx="270">
                  <c:v>44224</c:v>
                </c:pt>
                <c:pt idx="271">
                  <c:v>44225</c:v>
                </c:pt>
                <c:pt idx="272">
                  <c:v>44228</c:v>
                </c:pt>
                <c:pt idx="273">
                  <c:v>44229</c:v>
                </c:pt>
                <c:pt idx="274">
                  <c:v>44230</c:v>
                </c:pt>
                <c:pt idx="275">
                  <c:v>44231</c:v>
                </c:pt>
                <c:pt idx="276">
                  <c:v>44232</c:v>
                </c:pt>
                <c:pt idx="277">
                  <c:v>44235</c:v>
                </c:pt>
                <c:pt idx="278">
                  <c:v>44236</c:v>
                </c:pt>
                <c:pt idx="279">
                  <c:v>44237</c:v>
                </c:pt>
                <c:pt idx="280">
                  <c:v>44238</c:v>
                </c:pt>
                <c:pt idx="281">
                  <c:v>44239</c:v>
                </c:pt>
                <c:pt idx="282">
                  <c:v>44243</c:v>
                </c:pt>
                <c:pt idx="283">
                  <c:v>44244</c:v>
                </c:pt>
                <c:pt idx="284">
                  <c:v>44245</c:v>
                </c:pt>
                <c:pt idx="285">
                  <c:v>44246</c:v>
                </c:pt>
                <c:pt idx="286">
                  <c:v>44249</c:v>
                </c:pt>
                <c:pt idx="287">
                  <c:v>44250</c:v>
                </c:pt>
                <c:pt idx="288">
                  <c:v>44251</c:v>
                </c:pt>
                <c:pt idx="289">
                  <c:v>44252</c:v>
                </c:pt>
                <c:pt idx="290">
                  <c:v>44253</c:v>
                </c:pt>
                <c:pt idx="291">
                  <c:v>44256</c:v>
                </c:pt>
                <c:pt idx="292">
                  <c:v>44257</c:v>
                </c:pt>
                <c:pt idx="293">
                  <c:v>44258</c:v>
                </c:pt>
                <c:pt idx="294">
                  <c:v>44259</c:v>
                </c:pt>
                <c:pt idx="295">
                  <c:v>44260</c:v>
                </c:pt>
                <c:pt idx="296">
                  <c:v>44263</c:v>
                </c:pt>
                <c:pt idx="297">
                  <c:v>44264</c:v>
                </c:pt>
                <c:pt idx="298">
                  <c:v>44265</c:v>
                </c:pt>
                <c:pt idx="299">
                  <c:v>44266</c:v>
                </c:pt>
                <c:pt idx="300">
                  <c:v>44267</c:v>
                </c:pt>
                <c:pt idx="301">
                  <c:v>44270</c:v>
                </c:pt>
                <c:pt idx="302">
                  <c:v>44271</c:v>
                </c:pt>
                <c:pt idx="303">
                  <c:v>44272</c:v>
                </c:pt>
                <c:pt idx="304">
                  <c:v>44273</c:v>
                </c:pt>
                <c:pt idx="305">
                  <c:v>44274</c:v>
                </c:pt>
                <c:pt idx="306">
                  <c:v>44277</c:v>
                </c:pt>
                <c:pt idx="307">
                  <c:v>44278</c:v>
                </c:pt>
                <c:pt idx="308">
                  <c:v>44279</c:v>
                </c:pt>
                <c:pt idx="309">
                  <c:v>44280</c:v>
                </c:pt>
                <c:pt idx="310">
                  <c:v>44281</c:v>
                </c:pt>
                <c:pt idx="311">
                  <c:v>44284</c:v>
                </c:pt>
                <c:pt idx="312">
                  <c:v>44285</c:v>
                </c:pt>
                <c:pt idx="313">
                  <c:v>44286</c:v>
                </c:pt>
                <c:pt idx="314">
                  <c:v>44287</c:v>
                </c:pt>
                <c:pt idx="315">
                  <c:v>44288</c:v>
                </c:pt>
                <c:pt idx="316">
                  <c:v>44291</c:v>
                </c:pt>
                <c:pt idx="317">
                  <c:v>44292</c:v>
                </c:pt>
                <c:pt idx="318">
                  <c:v>44293</c:v>
                </c:pt>
                <c:pt idx="319">
                  <c:v>44294</c:v>
                </c:pt>
                <c:pt idx="320">
                  <c:v>44295</c:v>
                </c:pt>
                <c:pt idx="321">
                  <c:v>44298</c:v>
                </c:pt>
                <c:pt idx="322">
                  <c:v>44299</c:v>
                </c:pt>
                <c:pt idx="323">
                  <c:v>44300</c:v>
                </c:pt>
                <c:pt idx="324">
                  <c:v>44301</c:v>
                </c:pt>
                <c:pt idx="325">
                  <c:v>44302</c:v>
                </c:pt>
                <c:pt idx="326">
                  <c:v>44305</c:v>
                </c:pt>
                <c:pt idx="327">
                  <c:v>44306</c:v>
                </c:pt>
                <c:pt idx="328">
                  <c:v>44307</c:v>
                </c:pt>
                <c:pt idx="329">
                  <c:v>44308</c:v>
                </c:pt>
                <c:pt idx="330">
                  <c:v>44309</c:v>
                </c:pt>
                <c:pt idx="331">
                  <c:v>44312</c:v>
                </c:pt>
                <c:pt idx="332">
                  <c:v>44313</c:v>
                </c:pt>
                <c:pt idx="333">
                  <c:v>44314</c:v>
                </c:pt>
                <c:pt idx="334">
                  <c:v>44315</c:v>
                </c:pt>
                <c:pt idx="335">
                  <c:v>44316</c:v>
                </c:pt>
                <c:pt idx="336">
                  <c:v>44319</c:v>
                </c:pt>
                <c:pt idx="337">
                  <c:v>44320</c:v>
                </c:pt>
                <c:pt idx="338">
                  <c:v>44321</c:v>
                </c:pt>
                <c:pt idx="339">
                  <c:v>44322</c:v>
                </c:pt>
                <c:pt idx="340">
                  <c:v>44323</c:v>
                </c:pt>
                <c:pt idx="341">
                  <c:v>44326</c:v>
                </c:pt>
                <c:pt idx="342">
                  <c:v>44327</c:v>
                </c:pt>
                <c:pt idx="343">
                  <c:v>44328</c:v>
                </c:pt>
                <c:pt idx="344">
                  <c:v>44329</c:v>
                </c:pt>
                <c:pt idx="345">
                  <c:v>44330</c:v>
                </c:pt>
                <c:pt idx="346">
                  <c:v>44333</c:v>
                </c:pt>
                <c:pt idx="347">
                  <c:v>44334</c:v>
                </c:pt>
                <c:pt idx="348">
                  <c:v>44335</c:v>
                </c:pt>
                <c:pt idx="349">
                  <c:v>44336</c:v>
                </c:pt>
                <c:pt idx="350">
                  <c:v>44337</c:v>
                </c:pt>
                <c:pt idx="351">
                  <c:v>44340</c:v>
                </c:pt>
                <c:pt idx="352">
                  <c:v>44341</c:v>
                </c:pt>
                <c:pt idx="353">
                  <c:v>44342</c:v>
                </c:pt>
                <c:pt idx="354">
                  <c:v>44343</c:v>
                </c:pt>
                <c:pt idx="355">
                  <c:v>44344</c:v>
                </c:pt>
                <c:pt idx="356">
                  <c:v>44348</c:v>
                </c:pt>
                <c:pt idx="357">
                  <c:v>44349</c:v>
                </c:pt>
                <c:pt idx="358">
                  <c:v>44350</c:v>
                </c:pt>
                <c:pt idx="359">
                  <c:v>44351</c:v>
                </c:pt>
                <c:pt idx="360">
                  <c:v>44354</c:v>
                </c:pt>
                <c:pt idx="361">
                  <c:v>44355</c:v>
                </c:pt>
                <c:pt idx="362">
                  <c:v>44356</c:v>
                </c:pt>
                <c:pt idx="363">
                  <c:v>44357</c:v>
                </c:pt>
                <c:pt idx="364">
                  <c:v>44358</c:v>
                </c:pt>
                <c:pt idx="365">
                  <c:v>44361</c:v>
                </c:pt>
                <c:pt idx="366">
                  <c:v>44362</c:v>
                </c:pt>
                <c:pt idx="367">
                  <c:v>44363</c:v>
                </c:pt>
                <c:pt idx="368">
                  <c:v>44364</c:v>
                </c:pt>
                <c:pt idx="369">
                  <c:v>44365</c:v>
                </c:pt>
                <c:pt idx="370">
                  <c:v>44368</c:v>
                </c:pt>
                <c:pt idx="371">
                  <c:v>44369</c:v>
                </c:pt>
                <c:pt idx="372">
                  <c:v>44370</c:v>
                </c:pt>
                <c:pt idx="373">
                  <c:v>44371</c:v>
                </c:pt>
                <c:pt idx="374">
                  <c:v>44372</c:v>
                </c:pt>
                <c:pt idx="375">
                  <c:v>44375</c:v>
                </c:pt>
                <c:pt idx="376">
                  <c:v>44376</c:v>
                </c:pt>
                <c:pt idx="377">
                  <c:v>44377</c:v>
                </c:pt>
                <c:pt idx="378">
                  <c:v>44378</c:v>
                </c:pt>
                <c:pt idx="379">
                  <c:v>44379</c:v>
                </c:pt>
                <c:pt idx="380">
                  <c:v>44383</c:v>
                </c:pt>
                <c:pt idx="381">
                  <c:v>44384</c:v>
                </c:pt>
                <c:pt idx="382">
                  <c:v>44385</c:v>
                </c:pt>
                <c:pt idx="383">
                  <c:v>44386</c:v>
                </c:pt>
                <c:pt idx="384">
                  <c:v>44389</c:v>
                </c:pt>
                <c:pt idx="385">
                  <c:v>44390</c:v>
                </c:pt>
                <c:pt idx="386">
                  <c:v>44391</c:v>
                </c:pt>
                <c:pt idx="387">
                  <c:v>44392</c:v>
                </c:pt>
                <c:pt idx="388">
                  <c:v>44393</c:v>
                </c:pt>
                <c:pt idx="389">
                  <c:v>44396</c:v>
                </c:pt>
                <c:pt idx="390">
                  <c:v>44397</c:v>
                </c:pt>
                <c:pt idx="391">
                  <c:v>44398</c:v>
                </c:pt>
                <c:pt idx="392">
                  <c:v>44399</c:v>
                </c:pt>
                <c:pt idx="393">
                  <c:v>44400</c:v>
                </c:pt>
                <c:pt idx="394">
                  <c:v>44403</c:v>
                </c:pt>
                <c:pt idx="395">
                  <c:v>44404</c:v>
                </c:pt>
                <c:pt idx="396">
                  <c:v>44405</c:v>
                </c:pt>
                <c:pt idx="397">
                  <c:v>44406</c:v>
                </c:pt>
                <c:pt idx="398">
                  <c:v>44407</c:v>
                </c:pt>
                <c:pt idx="399">
                  <c:v>44410</c:v>
                </c:pt>
                <c:pt idx="400">
                  <c:v>44411</c:v>
                </c:pt>
                <c:pt idx="401">
                  <c:v>44412</c:v>
                </c:pt>
                <c:pt idx="402">
                  <c:v>44413</c:v>
                </c:pt>
                <c:pt idx="403">
                  <c:v>44414</c:v>
                </c:pt>
                <c:pt idx="404">
                  <c:v>44417</c:v>
                </c:pt>
                <c:pt idx="405">
                  <c:v>44418</c:v>
                </c:pt>
                <c:pt idx="406">
                  <c:v>44419</c:v>
                </c:pt>
                <c:pt idx="407">
                  <c:v>44420</c:v>
                </c:pt>
                <c:pt idx="408">
                  <c:v>44421</c:v>
                </c:pt>
                <c:pt idx="409">
                  <c:v>44424</c:v>
                </c:pt>
                <c:pt idx="410">
                  <c:v>44425</c:v>
                </c:pt>
                <c:pt idx="411">
                  <c:v>44426</c:v>
                </c:pt>
                <c:pt idx="412">
                  <c:v>44427</c:v>
                </c:pt>
                <c:pt idx="413">
                  <c:v>44428</c:v>
                </c:pt>
                <c:pt idx="414">
                  <c:v>44431</c:v>
                </c:pt>
                <c:pt idx="415">
                  <c:v>44432</c:v>
                </c:pt>
                <c:pt idx="416">
                  <c:v>44433</c:v>
                </c:pt>
                <c:pt idx="417">
                  <c:v>44434</c:v>
                </c:pt>
                <c:pt idx="418">
                  <c:v>44435</c:v>
                </c:pt>
                <c:pt idx="419">
                  <c:v>44438</c:v>
                </c:pt>
                <c:pt idx="420">
                  <c:v>44439</c:v>
                </c:pt>
                <c:pt idx="421">
                  <c:v>44440</c:v>
                </c:pt>
                <c:pt idx="422">
                  <c:v>44441</c:v>
                </c:pt>
                <c:pt idx="423">
                  <c:v>44442</c:v>
                </c:pt>
                <c:pt idx="424">
                  <c:v>44446</c:v>
                </c:pt>
                <c:pt idx="425">
                  <c:v>44447</c:v>
                </c:pt>
                <c:pt idx="426">
                  <c:v>44448</c:v>
                </c:pt>
                <c:pt idx="427">
                  <c:v>44449</c:v>
                </c:pt>
                <c:pt idx="428">
                  <c:v>44452</c:v>
                </c:pt>
                <c:pt idx="429">
                  <c:v>44453</c:v>
                </c:pt>
                <c:pt idx="430">
                  <c:v>44454</c:v>
                </c:pt>
                <c:pt idx="431">
                  <c:v>44455</c:v>
                </c:pt>
                <c:pt idx="432">
                  <c:v>44456</c:v>
                </c:pt>
                <c:pt idx="433">
                  <c:v>44459</c:v>
                </c:pt>
                <c:pt idx="434">
                  <c:v>44460</c:v>
                </c:pt>
                <c:pt idx="435">
                  <c:v>44461</c:v>
                </c:pt>
                <c:pt idx="436">
                  <c:v>44462</c:v>
                </c:pt>
                <c:pt idx="437">
                  <c:v>44463</c:v>
                </c:pt>
                <c:pt idx="438">
                  <c:v>44466</c:v>
                </c:pt>
                <c:pt idx="439">
                  <c:v>44467</c:v>
                </c:pt>
                <c:pt idx="440">
                  <c:v>44468</c:v>
                </c:pt>
                <c:pt idx="441">
                  <c:v>44469</c:v>
                </c:pt>
                <c:pt idx="442">
                  <c:v>44470</c:v>
                </c:pt>
                <c:pt idx="443">
                  <c:v>44473</c:v>
                </c:pt>
                <c:pt idx="444">
                  <c:v>44474</c:v>
                </c:pt>
                <c:pt idx="445">
                  <c:v>44475</c:v>
                </c:pt>
                <c:pt idx="446">
                  <c:v>44476</c:v>
                </c:pt>
                <c:pt idx="447">
                  <c:v>44477</c:v>
                </c:pt>
                <c:pt idx="448">
                  <c:v>44480</c:v>
                </c:pt>
                <c:pt idx="449">
                  <c:v>44481</c:v>
                </c:pt>
                <c:pt idx="450">
                  <c:v>44482</c:v>
                </c:pt>
                <c:pt idx="451">
                  <c:v>44483</c:v>
                </c:pt>
                <c:pt idx="452">
                  <c:v>44484</c:v>
                </c:pt>
                <c:pt idx="453">
                  <c:v>44487</c:v>
                </c:pt>
                <c:pt idx="454">
                  <c:v>44488</c:v>
                </c:pt>
                <c:pt idx="455">
                  <c:v>44489</c:v>
                </c:pt>
                <c:pt idx="456">
                  <c:v>44490</c:v>
                </c:pt>
                <c:pt idx="457">
                  <c:v>44491</c:v>
                </c:pt>
                <c:pt idx="458">
                  <c:v>44494</c:v>
                </c:pt>
                <c:pt idx="459">
                  <c:v>44495</c:v>
                </c:pt>
                <c:pt idx="460">
                  <c:v>44496</c:v>
                </c:pt>
                <c:pt idx="461">
                  <c:v>44497</c:v>
                </c:pt>
                <c:pt idx="462">
                  <c:v>44498</c:v>
                </c:pt>
                <c:pt idx="463">
                  <c:v>44501</c:v>
                </c:pt>
                <c:pt idx="464">
                  <c:v>44502</c:v>
                </c:pt>
                <c:pt idx="465">
                  <c:v>44503</c:v>
                </c:pt>
                <c:pt idx="466">
                  <c:v>44504</c:v>
                </c:pt>
                <c:pt idx="467">
                  <c:v>44505</c:v>
                </c:pt>
                <c:pt idx="468">
                  <c:v>44508</c:v>
                </c:pt>
                <c:pt idx="469">
                  <c:v>44509</c:v>
                </c:pt>
                <c:pt idx="470">
                  <c:v>44510</c:v>
                </c:pt>
                <c:pt idx="471">
                  <c:v>44511</c:v>
                </c:pt>
                <c:pt idx="472">
                  <c:v>44512</c:v>
                </c:pt>
                <c:pt idx="473">
                  <c:v>44515</c:v>
                </c:pt>
                <c:pt idx="474">
                  <c:v>44516</c:v>
                </c:pt>
                <c:pt idx="475">
                  <c:v>44517</c:v>
                </c:pt>
                <c:pt idx="476">
                  <c:v>44518</c:v>
                </c:pt>
                <c:pt idx="477">
                  <c:v>44519</c:v>
                </c:pt>
                <c:pt idx="478">
                  <c:v>44522</c:v>
                </c:pt>
                <c:pt idx="479">
                  <c:v>44523</c:v>
                </c:pt>
                <c:pt idx="480">
                  <c:v>44524</c:v>
                </c:pt>
                <c:pt idx="481">
                  <c:v>44526</c:v>
                </c:pt>
                <c:pt idx="482">
                  <c:v>44529</c:v>
                </c:pt>
                <c:pt idx="483">
                  <c:v>44530</c:v>
                </c:pt>
                <c:pt idx="484">
                  <c:v>44531</c:v>
                </c:pt>
                <c:pt idx="485">
                  <c:v>44532</c:v>
                </c:pt>
                <c:pt idx="486">
                  <c:v>44533</c:v>
                </c:pt>
                <c:pt idx="487">
                  <c:v>44536</c:v>
                </c:pt>
                <c:pt idx="488">
                  <c:v>44537</c:v>
                </c:pt>
                <c:pt idx="489">
                  <c:v>44538</c:v>
                </c:pt>
                <c:pt idx="490">
                  <c:v>44539</c:v>
                </c:pt>
                <c:pt idx="491">
                  <c:v>44540</c:v>
                </c:pt>
                <c:pt idx="492">
                  <c:v>44543</c:v>
                </c:pt>
                <c:pt idx="493">
                  <c:v>44544</c:v>
                </c:pt>
                <c:pt idx="494">
                  <c:v>44545</c:v>
                </c:pt>
                <c:pt idx="495">
                  <c:v>44546</c:v>
                </c:pt>
                <c:pt idx="496">
                  <c:v>44547</c:v>
                </c:pt>
                <c:pt idx="497">
                  <c:v>44550</c:v>
                </c:pt>
                <c:pt idx="498">
                  <c:v>44551</c:v>
                </c:pt>
                <c:pt idx="499">
                  <c:v>44552</c:v>
                </c:pt>
                <c:pt idx="500">
                  <c:v>44553</c:v>
                </c:pt>
                <c:pt idx="501">
                  <c:v>44557</c:v>
                </c:pt>
                <c:pt idx="502">
                  <c:v>44558</c:v>
                </c:pt>
                <c:pt idx="503">
                  <c:v>44559</c:v>
                </c:pt>
                <c:pt idx="504">
                  <c:v>44560</c:v>
                </c:pt>
                <c:pt idx="505">
                  <c:v>44561</c:v>
                </c:pt>
                <c:pt idx="506">
                  <c:v>44564</c:v>
                </c:pt>
                <c:pt idx="507">
                  <c:v>44565</c:v>
                </c:pt>
                <c:pt idx="508">
                  <c:v>44566</c:v>
                </c:pt>
                <c:pt idx="509">
                  <c:v>44567</c:v>
                </c:pt>
                <c:pt idx="510">
                  <c:v>44568</c:v>
                </c:pt>
                <c:pt idx="511">
                  <c:v>44571</c:v>
                </c:pt>
                <c:pt idx="512">
                  <c:v>44572</c:v>
                </c:pt>
                <c:pt idx="513">
                  <c:v>44573</c:v>
                </c:pt>
                <c:pt idx="514">
                  <c:v>44574</c:v>
                </c:pt>
                <c:pt idx="515">
                  <c:v>44575</c:v>
                </c:pt>
                <c:pt idx="516">
                  <c:v>44579</c:v>
                </c:pt>
                <c:pt idx="517">
                  <c:v>44580</c:v>
                </c:pt>
                <c:pt idx="518">
                  <c:v>44581</c:v>
                </c:pt>
                <c:pt idx="519">
                  <c:v>44582</c:v>
                </c:pt>
                <c:pt idx="520">
                  <c:v>44585</c:v>
                </c:pt>
                <c:pt idx="521">
                  <c:v>44586</c:v>
                </c:pt>
                <c:pt idx="522">
                  <c:v>44587</c:v>
                </c:pt>
                <c:pt idx="523">
                  <c:v>44588</c:v>
                </c:pt>
                <c:pt idx="524">
                  <c:v>44589</c:v>
                </c:pt>
                <c:pt idx="525">
                  <c:v>44592</c:v>
                </c:pt>
                <c:pt idx="526">
                  <c:v>44593</c:v>
                </c:pt>
                <c:pt idx="527">
                  <c:v>44594</c:v>
                </c:pt>
                <c:pt idx="528">
                  <c:v>44595</c:v>
                </c:pt>
                <c:pt idx="529">
                  <c:v>44596</c:v>
                </c:pt>
                <c:pt idx="530">
                  <c:v>44599</c:v>
                </c:pt>
                <c:pt idx="531">
                  <c:v>44600</c:v>
                </c:pt>
                <c:pt idx="532">
                  <c:v>44601</c:v>
                </c:pt>
                <c:pt idx="533">
                  <c:v>44602</c:v>
                </c:pt>
                <c:pt idx="534">
                  <c:v>44603</c:v>
                </c:pt>
                <c:pt idx="535">
                  <c:v>44606</c:v>
                </c:pt>
                <c:pt idx="536">
                  <c:v>44607</c:v>
                </c:pt>
                <c:pt idx="537">
                  <c:v>44608</c:v>
                </c:pt>
                <c:pt idx="538">
                  <c:v>44609</c:v>
                </c:pt>
                <c:pt idx="539">
                  <c:v>44610</c:v>
                </c:pt>
                <c:pt idx="540">
                  <c:v>44614</c:v>
                </c:pt>
                <c:pt idx="541">
                  <c:v>44615</c:v>
                </c:pt>
                <c:pt idx="542">
                  <c:v>44616</c:v>
                </c:pt>
                <c:pt idx="543">
                  <c:v>44617</c:v>
                </c:pt>
                <c:pt idx="544">
                  <c:v>44620</c:v>
                </c:pt>
                <c:pt idx="545">
                  <c:v>44621</c:v>
                </c:pt>
                <c:pt idx="546">
                  <c:v>44622</c:v>
                </c:pt>
                <c:pt idx="547">
                  <c:v>44623</c:v>
                </c:pt>
                <c:pt idx="548">
                  <c:v>44624</c:v>
                </c:pt>
                <c:pt idx="549">
                  <c:v>44627</c:v>
                </c:pt>
                <c:pt idx="550">
                  <c:v>44628</c:v>
                </c:pt>
                <c:pt idx="551">
                  <c:v>44629</c:v>
                </c:pt>
                <c:pt idx="552">
                  <c:v>44630</c:v>
                </c:pt>
                <c:pt idx="553">
                  <c:v>44631</c:v>
                </c:pt>
                <c:pt idx="554">
                  <c:v>44634</c:v>
                </c:pt>
                <c:pt idx="555">
                  <c:v>44635</c:v>
                </c:pt>
                <c:pt idx="556">
                  <c:v>44636</c:v>
                </c:pt>
                <c:pt idx="557">
                  <c:v>44637</c:v>
                </c:pt>
                <c:pt idx="558">
                  <c:v>44638</c:v>
                </c:pt>
                <c:pt idx="559">
                  <c:v>44641</c:v>
                </c:pt>
                <c:pt idx="560">
                  <c:v>44642</c:v>
                </c:pt>
                <c:pt idx="561">
                  <c:v>44643</c:v>
                </c:pt>
                <c:pt idx="562">
                  <c:v>44644</c:v>
                </c:pt>
                <c:pt idx="563">
                  <c:v>44645</c:v>
                </c:pt>
                <c:pt idx="564">
                  <c:v>44648</c:v>
                </c:pt>
                <c:pt idx="565">
                  <c:v>44649</c:v>
                </c:pt>
                <c:pt idx="566">
                  <c:v>44650</c:v>
                </c:pt>
                <c:pt idx="567">
                  <c:v>44651</c:v>
                </c:pt>
                <c:pt idx="568">
                  <c:v>44652</c:v>
                </c:pt>
                <c:pt idx="569">
                  <c:v>44655</c:v>
                </c:pt>
                <c:pt idx="570">
                  <c:v>44656</c:v>
                </c:pt>
                <c:pt idx="571">
                  <c:v>44657</c:v>
                </c:pt>
                <c:pt idx="572">
                  <c:v>44658</c:v>
                </c:pt>
                <c:pt idx="573">
                  <c:v>44659</c:v>
                </c:pt>
                <c:pt idx="574">
                  <c:v>44662</c:v>
                </c:pt>
                <c:pt idx="575">
                  <c:v>44663</c:v>
                </c:pt>
                <c:pt idx="576">
                  <c:v>44664</c:v>
                </c:pt>
                <c:pt idx="577">
                  <c:v>44665</c:v>
                </c:pt>
                <c:pt idx="578">
                  <c:v>44669</c:v>
                </c:pt>
                <c:pt idx="579">
                  <c:v>44670</c:v>
                </c:pt>
                <c:pt idx="580">
                  <c:v>44671</c:v>
                </c:pt>
                <c:pt idx="581">
                  <c:v>44672</c:v>
                </c:pt>
                <c:pt idx="582">
                  <c:v>44673</c:v>
                </c:pt>
                <c:pt idx="583">
                  <c:v>44676</c:v>
                </c:pt>
                <c:pt idx="584">
                  <c:v>44677</c:v>
                </c:pt>
                <c:pt idx="585">
                  <c:v>44678</c:v>
                </c:pt>
                <c:pt idx="586">
                  <c:v>44679</c:v>
                </c:pt>
                <c:pt idx="587">
                  <c:v>44680</c:v>
                </c:pt>
                <c:pt idx="588">
                  <c:v>44683</c:v>
                </c:pt>
                <c:pt idx="589">
                  <c:v>44684</c:v>
                </c:pt>
                <c:pt idx="590">
                  <c:v>44685</c:v>
                </c:pt>
                <c:pt idx="591">
                  <c:v>44686</c:v>
                </c:pt>
                <c:pt idx="592">
                  <c:v>44687</c:v>
                </c:pt>
                <c:pt idx="593">
                  <c:v>44690</c:v>
                </c:pt>
                <c:pt idx="594">
                  <c:v>44691</c:v>
                </c:pt>
                <c:pt idx="595">
                  <c:v>44692</c:v>
                </c:pt>
                <c:pt idx="596">
                  <c:v>44693</c:v>
                </c:pt>
                <c:pt idx="597">
                  <c:v>44694</c:v>
                </c:pt>
                <c:pt idx="598">
                  <c:v>44697</c:v>
                </c:pt>
                <c:pt idx="599">
                  <c:v>44698</c:v>
                </c:pt>
                <c:pt idx="600">
                  <c:v>44699</c:v>
                </c:pt>
                <c:pt idx="601">
                  <c:v>44700</c:v>
                </c:pt>
                <c:pt idx="602">
                  <c:v>44701</c:v>
                </c:pt>
                <c:pt idx="603">
                  <c:v>44704</c:v>
                </c:pt>
                <c:pt idx="604">
                  <c:v>44705</c:v>
                </c:pt>
                <c:pt idx="605">
                  <c:v>44706</c:v>
                </c:pt>
                <c:pt idx="606">
                  <c:v>44707</c:v>
                </c:pt>
                <c:pt idx="607">
                  <c:v>44708</c:v>
                </c:pt>
                <c:pt idx="608">
                  <c:v>44712</c:v>
                </c:pt>
                <c:pt idx="609">
                  <c:v>44713</c:v>
                </c:pt>
                <c:pt idx="610">
                  <c:v>44714</c:v>
                </c:pt>
                <c:pt idx="611">
                  <c:v>44715</c:v>
                </c:pt>
                <c:pt idx="612">
                  <c:v>44718</c:v>
                </c:pt>
                <c:pt idx="613">
                  <c:v>44719</c:v>
                </c:pt>
                <c:pt idx="614">
                  <c:v>44720</c:v>
                </c:pt>
                <c:pt idx="615">
                  <c:v>44721</c:v>
                </c:pt>
                <c:pt idx="616">
                  <c:v>44722</c:v>
                </c:pt>
                <c:pt idx="617">
                  <c:v>44725</c:v>
                </c:pt>
                <c:pt idx="618">
                  <c:v>44726</c:v>
                </c:pt>
                <c:pt idx="619">
                  <c:v>44727</c:v>
                </c:pt>
                <c:pt idx="620">
                  <c:v>44728</c:v>
                </c:pt>
                <c:pt idx="621">
                  <c:v>44729</c:v>
                </c:pt>
                <c:pt idx="622">
                  <c:v>44733</c:v>
                </c:pt>
                <c:pt idx="623">
                  <c:v>44734</c:v>
                </c:pt>
                <c:pt idx="624">
                  <c:v>44735</c:v>
                </c:pt>
                <c:pt idx="625">
                  <c:v>44736</c:v>
                </c:pt>
                <c:pt idx="626">
                  <c:v>44739</c:v>
                </c:pt>
                <c:pt idx="627">
                  <c:v>44740</c:v>
                </c:pt>
                <c:pt idx="628">
                  <c:v>44741</c:v>
                </c:pt>
                <c:pt idx="629">
                  <c:v>44742</c:v>
                </c:pt>
                <c:pt idx="630">
                  <c:v>44743</c:v>
                </c:pt>
                <c:pt idx="631">
                  <c:v>44747</c:v>
                </c:pt>
                <c:pt idx="632">
                  <c:v>44748</c:v>
                </c:pt>
                <c:pt idx="633">
                  <c:v>44749</c:v>
                </c:pt>
                <c:pt idx="634">
                  <c:v>44750</c:v>
                </c:pt>
                <c:pt idx="635">
                  <c:v>44753</c:v>
                </c:pt>
                <c:pt idx="636">
                  <c:v>44754</c:v>
                </c:pt>
                <c:pt idx="637">
                  <c:v>44755</c:v>
                </c:pt>
                <c:pt idx="638">
                  <c:v>44756</c:v>
                </c:pt>
                <c:pt idx="639">
                  <c:v>44757</c:v>
                </c:pt>
                <c:pt idx="640">
                  <c:v>44760</c:v>
                </c:pt>
                <c:pt idx="641">
                  <c:v>44761</c:v>
                </c:pt>
                <c:pt idx="642">
                  <c:v>44762</c:v>
                </c:pt>
                <c:pt idx="643">
                  <c:v>44763</c:v>
                </c:pt>
                <c:pt idx="644">
                  <c:v>44764</c:v>
                </c:pt>
                <c:pt idx="645">
                  <c:v>44767</c:v>
                </c:pt>
                <c:pt idx="646">
                  <c:v>44768</c:v>
                </c:pt>
                <c:pt idx="647">
                  <c:v>44769</c:v>
                </c:pt>
                <c:pt idx="648">
                  <c:v>44770</c:v>
                </c:pt>
                <c:pt idx="649">
                  <c:v>44771</c:v>
                </c:pt>
                <c:pt idx="650">
                  <c:v>44774</c:v>
                </c:pt>
                <c:pt idx="651">
                  <c:v>44775</c:v>
                </c:pt>
                <c:pt idx="652">
                  <c:v>44776</c:v>
                </c:pt>
                <c:pt idx="653">
                  <c:v>44777</c:v>
                </c:pt>
                <c:pt idx="654">
                  <c:v>44778</c:v>
                </c:pt>
                <c:pt idx="655">
                  <c:v>44781</c:v>
                </c:pt>
                <c:pt idx="656">
                  <c:v>44782</c:v>
                </c:pt>
                <c:pt idx="657">
                  <c:v>44783</c:v>
                </c:pt>
                <c:pt idx="658">
                  <c:v>44784</c:v>
                </c:pt>
                <c:pt idx="659">
                  <c:v>44785</c:v>
                </c:pt>
                <c:pt idx="660">
                  <c:v>44788</c:v>
                </c:pt>
                <c:pt idx="661">
                  <c:v>44789</c:v>
                </c:pt>
                <c:pt idx="662">
                  <c:v>44790</c:v>
                </c:pt>
                <c:pt idx="663">
                  <c:v>44791</c:v>
                </c:pt>
                <c:pt idx="664">
                  <c:v>44792</c:v>
                </c:pt>
                <c:pt idx="665">
                  <c:v>44795</c:v>
                </c:pt>
                <c:pt idx="666">
                  <c:v>44796</c:v>
                </c:pt>
                <c:pt idx="667">
                  <c:v>44797</c:v>
                </c:pt>
                <c:pt idx="668">
                  <c:v>44798</c:v>
                </c:pt>
                <c:pt idx="669">
                  <c:v>44799</c:v>
                </c:pt>
                <c:pt idx="670">
                  <c:v>44802</c:v>
                </c:pt>
                <c:pt idx="671">
                  <c:v>44803</c:v>
                </c:pt>
                <c:pt idx="672">
                  <c:v>44804</c:v>
                </c:pt>
                <c:pt idx="673">
                  <c:v>44805</c:v>
                </c:pt>
                <c:pt idx="674">
                  <c:v>44806</c:v>
                </c:pt>
                <c:pt idx="675">
                  <c:v>44810</c:v>
                </c:pt>
                <c:pt idx="676">
                  <c:v>44811</c:v>
                </c:pt>
                <c:pt idx="677">
                  <c:v>44812</c:v>
                </c:pt>
                <c:pt idx="678">
                  <c:v>44813</c:v>
                </c:pt>
                <c:pt idx="679">
                  <c:v>44816</c:v>
                </c:pt>
                <c:pt idx="680">
                  <c:v>44817</c:v>
                </c:pt>
                <c:pt idx="681">
                  <c:v>44818</c:v>
                </c:pt>
                <c:pt idx="682">
                  <c:v>44819</c:v>
                </c:pt>
                <c:pt idx="683">
                  <c:v>44820</c:v>
                </c:pt>
                <c:pt idx="684">
                  <c:v>44823</c:v>
                </c:pt>
                <c:pt idx="685">
                  <c:v>44824</c:v>
                </c:pt>
                <c:pt idx="686">
                  <c:v>44825</c:v>
                </c:pt>
                <c:pt idx="687">
                  <c:v>44826</c:v>
                </c:pt>
                <c:pt idx="688">
                  <c:v>44827</c:v>
                </c:pt>
                <c:pt idx="689">
                  <c:v>44830</c:v>
                </c:pt>
                <c:pt idx="690">
                  <c:v>44831</c:v>
                </c:pt>
                <c:pt idx="691">
                  <c:v>44832</c:v>
                </c:pt>
                <c:pt idx="692">
                  <c:v>44833</c:v>
                </c:pt>
                <c:pt idx="693">
                  <c:v>44834</c:v>
                </c:pt>
                <c:pt idx="694">
                  <c:v>44837</c:v>
                </c:pt>
                <c:pt idx="695">
                  <c:v>44838</c:v>
                </c:pt>
                <c:pt idx="696">
                  <c:v>44839</c:v>
                </c:pt>
                <c:pt idx="697">
                  <c:v>44840</c:v>
                </c:pt>
                <c:pt idx="698">
                  <c:v>44841</c:v>
                </c:pt>
                <c:pt idx="699">
                  <c:v>44844</c:v>
                </c:pt>
                <c:pt idx="700">
                  <c:v>44845</c:v>
                </c:pt>
                <c:pt idx="701">
                  <c:v>44846</c:v>
                </c:pt>
                <c:pt idx="702">
                  <c:v>44847</c:v>
                </c:pt>
                <c:pt idx="703">
                  <c:v>44848</c:v>
                </c:pt>
                <c:pt idx="704">
                  <c:v>44851</c:v>
                </c:pt>
                <c:pt idx="705">
                  <c:v>44852</c:v>
                </c:pt>
                <c:pt idx="706">
                  <c:v>44853</c:v>
                </c:pt>
                <c:pt idx="707">
                  <c:v>44854</c:v>
                </c:pt>
                <c:pt idx="708">
                  <c:v>44855</c:v>
                </c:pt>
                <c:pt idx="709">
                  <c:v>44858</c:v>
                </c:pt>
                <c:pt idx="710">
                  <c:v>44859</c:v>
                </c:pt>
                <c:pt idx="711">
                  <c:v>44860</c:v>
                </c:pt>
                <c:pt idx="712">
                  <c:v>44861</c:v>
                </c:pt>
                <c:pt idx="713">
                  <c:v>44862</c:v>
                </c:pt>
                <c:pt idx="714">
                  <c:v>44865</c:v>
                </c:pt>
                <c:pt idx="715">
                  <c:v>44866</c:v>
                </c:pt>
                <c:pt idx="716">
                  <c:v>44867</c:v>
                </c:pt>
                <c:pt idx="717">
                  <c:v>44868</c:v>
                </c:pt>
                <c:pt idx="718">
                  <c:v>44869</c:v>
                </c:pt>
                <c:pt idx="719">
                  <c:v>44872</c:v>
                </c:pt>
                <c:pt idx="720">
                  <c:v>44873</c:v>
                </c:pt>
                <c:pt idx="721">
                  <c:v>44874</c:v>
                </c:pt>
                <c:pt idx="722">
                  <c:v>44875</c:v>
                </c:pt>
                <c:pt idx="723">
                  <c:v>44876</c:v>
                </c:pt>
                <c:pt idx="724">
                  <c:v>44879</c:v>
                </c:pt>
                <c:pt idx="725">
                  <c:v>44880</c:v>
                </c:pt>
                <c:pt idx="726">
                  <c:v>44881</c:v>
                </c:pt>
                <c:pt idx="727">
                  <c:v>44882</c:v>
                </c:pt>
                <c:pt idx="728">
                  <c:v>44883</c:v>
                </c:pt>
                <c:pt idx="729">
                  <c:v>44886</c:v>
                </c:pt>
                <c:pt idx="730">
                  <c:v>44887</c:v>
                </c:pt>
                <c:pt idx="731">
                  <c:v>44888</c:v>
                </c:pt>
                <c:pt idx="732">
                  <c:v>44890</c:v>
                </c:pt>
                <c:pt idx="733">
                  <c:v>44893</c:v>
                </c:pt>
                <c:pt idx="734">
                  <c:v>44894</c:v>
                </c:pt>
                <c:pt idx="735">
                  <c:v>44895</c:v>
                </c:pt>
                <c:pt idx="736">
                  <c:v>44896</c:v>
                </c:pt>
                <c:pt idx="737">
                  <c:v>44897</c:v>
                </c:pt>
                <c:pt idx="738">
                  <c:v>44900</c:v>
                </c:pt>
                <c:pt idx="739">
                  <c:v>44901</c:v>
                </c:pt>
                <c:pt idx="740">
                  <c:v>44902</c:v>
                </c:pt>
                <c:pt idx="741">
                  <c:v>44903</c:v>
                </c:pt>
                <c:pt idx="742">
                  <c:v>44904</c:v>
                </c:pt>
                <c:pt idx="743">
                  <c:v>44907</c:v>
                </c:pt>
                <c:pt idx="744">
                  <c:v>44908</c:v>
                </c:pt>
                <c:pt idx="745">
                  <c:v>44909</c:v>
                </c:pt>
                <c:pt idx="746">
                  <c:v>44910</c:v>
                </c:pt>
                <c:pt idx="747">
                  <c:v>44911</c:v>
                </c:pt>
                <c:pt idx="748">
                  <c:v>44914</c:v>
                </c:pt>
                <c:pt idx="749">
                  <c:v>44915</c:v>
                </c:pt>
                <c:pt idx="750">
                  <c:v>44916</c:v>
                </c:pt>
                <c:pt idx="751">
                  <c:v>44917</c:v>
                </c:pt>
                <c:pt idx="752">
                  <c:v>44918</c:v>
                </c:pt>
                <c:pt idx="753">
                  <c:v>44922</c:v>
                </c:pt>
                <c:pt idx="754">
                  <c:v>44923</c:v>
                </c:pt>
                <c:pt idx="755">
                  <c:v>44924</c:v>
                </c:pt>
                <c:pt idx="756">
                  <c:v>44925</c:v>
                </c:pt>
                <c:pt idx="757">
                  <c:v>44929</c:v>
                </c:pt>
                <c:pt idx="758">
                  <c:v>44930</c:v>
                </c:pt>
                <c:pt idx="759">
                  <c:v>44931</c:v>
                </c:pt>
                <c:pt idx="760">
                  <c:v>44932</c:v>
                </c:pt>
                <c:pt idx="761">
                  <c:v>44935</c:v>
                </c:pt>
                <c:pt idx="762">
                  <c:v>44936</c:v>
                </c:pt>
                <c:pt idx="763">
                  <c:v>44937</c:v>
                </c:pt>
                <c:pt idx="764">
                  <c:v>44938</c:v>
                </c:pt>
                <c:pt idx="765">
                  <c:v>44939</c:v>
                </c:pt>
                <c:pt idx="766">
                  <c:v>44943</c:v>
                </c:pt>
                <c:pt idx="767">
                  <c:v>44944</c:v>
                </c:pt>
                <c:pt idx="768">
                  <c:v>44945</c:v>
                </c:pt>
                <c:pt idx="769">
                  <c:v>44946</c:v>
                </c:pt>
                <c:pt idx="770">
                  <c:v>44949</c:v>
                </c:pt>
                <c:pt idx="771">
                  <c:v>44950</c:v>
                </c:pt>
                <c:pt idx="772">
                  <c:v>44951</c:v>
                </c:pt>
                <c:pt idx="773">
                  <c:v>44952</c:v>
                </c:pt>
                <c:pt idx="774">
                  <c:v>44953</c:v>
                </c:pt>
                <c:pt idx="775">
                  <c:v>44956</c:v>
                </c:pt>
                <c:pt idx="776">
                  <c:v>44957</c:v>
                </c:pt>
                <c:pt idx="777">
                  <c:v>44958</c:v>
                </c:pt>
                <c:pt idx="778">
                  <c:v>44959</c:v>
                </c:pt>
                <c:pt idx="779">
                  <c:v>44960</c:v>
                </c:pt>
                <c:pt idx="780">
                  <c:v>44963</c:v>
                </c:pt>
                <c:pt idx="781">
                  <c:v>44964</c:v>
                </c:pt>
                <c:pt idx="782">
                  <c:v>44965</c:v>
                </c:pt>
                <c:pt idx="783">
                  <c:v>44966</c:v>
                </c:pt>
                <c:pt idx="784">
                  <c:v>44967</c:v>
                </c:pt>
                <c:pt idx="785">
                  <c:v>44970</c:v>
                </c:pt>
                <c:pt idx="786">
                  <c:v>44971</c:v>
                </c:pt>
                <c:pt idx="787">
                  <c:v>44972</c:v>
                </c:pt>
                <c:pt idx="788">
                  <c:v>44973</c:v>
                </c:pt>
                <c:pt idx="789">
                  <c:v>44974</c:v>
                </c:pt>
                <c:pt idx="790">
                  <c:v>44978</c:v>
                </c:pt>
                <c:pt idx="791">
                  <c:v>44979</c:v>
                </c:pt>
                <c:pt idx="792">
                  <c:v>44980</c:v>
                </c:pt>
                <c:pt idx="793">
                  <c:v>44981</c:v>
                </c:pt>
                <c:pt idx="794">
                  <c:v>44984</c:v>
                </c:pt>
                <c:pt idx="795">
                  <c:v>44985</c:v>
                </c:pt>
                <c:pt idx="796">
                  <c:v>44986</c:v>
                </c:pt>
                <c:pt idx="797">
                  <c:v>44987</c:v>
                </c:pt>
                <c:pt idx="798">
                  <c:v>44988</c:v>
                </c:pt>
                <c:pt idx="799">
                  <c:v>44991</c:v>
                </c:pt>
                <c:pt idx="800">
                  <c:v>44992</c:v>
                </c:pt>
                <c:pt idx="801">
                  <c:v>44993</c:v>
                </c:pt>
                <c:pt idx="802">
                  <c:v>44994</c:v>
                </c:pt>
                <c:pt idx="803">
                  <c:v>44995</c:v>
                </c:pt>
                <c:pt idx="804">
                  <c:v>44998</c:v>
                </c:pt>
                <c:pt idx="805">
                  <c:v>44999</c:v>
                </c:pt>
                <c:pt idx="806">
                  <c:v>45000</c:v>
                </c:pt>
                <c:pt idx="807">
                  <c:v>45001</c:v>
                </c:pt>
                <c:pt idx="808">
                  <c:v>45002</c:v>
                </c:pt>
                <c:pt idx="809">
                  <c:v>45005</c:v>
                </c:pt>
                <c:pt idx="810">
                  <c:v>45006</c:v>
                </c:pt>
                <c:pt idx="811">
                  <c:v>45007</c:v>
                </c:pt>
                <c:pt idx="812">
                  <c:v>45008</c:v>
                </c:pt>
                <c:pt idx="813">
                  <c:v>45009</c:v>
                </c:pt>
                <c:pt idx="814">
                  <c:v>45012</c:v>
                </c:pt>
                <c:pt idx="815">
                  <c:v>45013</c:v>
                </c:pt>
                <c:pt idx="816">
                  <c:v>45014</c:v>
                </c:pt>
                <c:pt idx="817">
                  <c:v>45015</c:v>
                </c:pt>
                <c:pt idx="818">
                  <c:v>45016</c:v>
                </c:pt>
                <c:pt idx="819">
                  <c:v>45019</c:v>
                </c:pt>
                <c:pt idx="820">
                  <c:v>45020</c:v>
                </c:pt>
                <c:pt idx="821">
                  <c:v>45021</c:v>
                </c:pt>
                <c:pt idx="822">
                  <c:v>45022</c:v>
                </c:pt>
                <c:pt idx="823">
                  <c:v>45023</c:v>
                </c:pt>
                <c:pt idx="824">
                  <c:v>45026</c:v>
                </c:pt>
                <c:pt idx="825">
                  <c:v>45027</c:v>
                </c:pt>
                <c:pt idx="826">
                  <c:v>45028</c:v>
                </c:pt>
                <c:pt idx="827">
                  <c:v>45029</c:v>
                </c:pt>
                <c:pt idx="828">
                  <c:v>45030</c:v>
                </c:pt>
                <c:pt idx="829">
                  <c:v>45033</c:v>
                </c:pt>
                <c:pt idx="830">
                  <c:v>45034</c:v>
                </c:pt>
                <c:pt idx="831">
                  <c:v>45035</c:v>
                </c:pt>
                <c:pt idx="832">
                  <c:v>45036</c:v>
                </c:pt>
                <c:pt idx="833">
                  <c:v>45037</c:v>
                </c:pt>
                <c:pt idx="834">
                  <c:v>45040</c:v>
                </c:pt>
                <c:pt idx="835">
                  <c:v>45041</c:v>
                </c:pt>
                <c:pt idx="836">
                  <c:v>45042</c:v>
                </c:pt>
                <c:pt idx="837">
                  <c:v>45043</c:v>
                </c:pt>
                <c:pt idx="838">
                  <c:v>45044</c:v>
                </c:pt>
                <c:pt idx="839">
                  <c:v>45047</c:v>
                </c:pt>
                <c:pt idx="840">
                  <c:v>45048</c:v>
                </c:pt>
                <c:pt idx="841">
                  <c:v>45049</c:v>
                </c:pt>
                <c:pt idx="842">
                  <c:v>45050</c:v>
                </c:pt>
                <c:pt idx="843">
                  <c:v>45051</c:v>
                </c:pt>
                <c:pt idx="844">
                  <c:v>45054</c:v>
                </c:pt>
                <c:pt idx="845">
                  <c:v>45055</c:v>
                </c:pt>
                <c:pt idx="846">
                  <c:v>45056</c:v>
                </c:pt>
                <c:pt idx="847">
                  <c:v>45057</c:v>
                </c:pt>
                <c:pt idx="848">
                  <c:v>45058</c:v>
                </c:pt>
                <c:pt idx="849">
                  <c:v>45061</c:v>
                </c:pt>
                <c:pt idx="850">
                  <c:v>45062</c:v>
                </c:pt>
                <c:pt idx="851">
                  <c:v>45063</c:v>
                </c:pt>
                <c:pt idx="852">
                  <c:v>45064</c:v>
                </c:pt>
                <c:pt idx="853">
                  <c:v>45065</c:v>
                </c:pt>
                <c:pt idx="854">
                  <c:v>45068</c:v>
                </c:pt>
                <c:pt idx="855">
                  <c:v>45069</c:v>
                </c:pt>
                <c:pt idx="856">
                  <c:v>45070</c:v>
                </c:pt>
                <c:pt idx="857">
                  <c:v>45071</c:v>
                </c:pt>
                <c:pt idx="858">
                  <c:v>45072</c:v>
                </c:pt>
                <c:pt idx="859">
                  <c:v>45076</c:v>
                </c:pt>
                <c:pt idx="860">
                  <c:v>45077</c:v>
                </c:pt>
                <c:pt idx="861">
                  <c:v>45078</c:v>
                </c:pt>
                <c:pt idx="862">
                  <c:v>45079</c:v>
                </c:pt>
                <c:pt idx="863">
                  <c:v>45082</c:v>
                </c:pt>
                <c:pt idx="864">
                  <c:v>45083</c:v>
                </c:pt>
                <c:pt idx="865">
                  <c:v>45084</c:v>
                </c:pt>
                <c:pt idx="866">
                  <c:v>45085</c:v>
                </c:pt>
                <c:pt idx="867">
                  <c:v>45086</c:v>
                </c:pt>
                <c:pt idx="868">
                  <c:v>45089</c:v>
                </c:pt>
                <c:pt idx="869">
                  <c:v>45090</c:v>
                </c:pt>
                <c:pt idx="870">
                  <c:v>45091</c:v>
                </c:pt>
                <c:pt idx="871">
                  <c:v>45092</c:v>
                </c:pt>
                <c:pt idx="872">
                  <c:v>45093</c:v>
                </c:pt>
                <c:pt idx="873">
                  <c:v>45097</c:v>
                </c:pt>
                <c:pt idx="874">
                  <c:v>45098</c:v>
                </c:pt>
                <c:pt idx="875">
                  <c:v>45099</c:v>
                </c:pt>
                <c:pt idx="876">
                  <c:v>45100</c:v>
                </c:pt>
                <c:pt idx="877">
                  <c:v>45103</c:v>
                </c:pt>
                <c:pt idx="878">
                  <c:v>45104</c:v>
                </c:pt>
                <c:pt idx="879">
                  <c:v>45105</c:v>
                </c:pt>
                <c:pt idx="880">
                  <c:v>45106</c:v>
                </c:pt>
                <c:pt idx="881">
                  <c:v>45107</c:v>
                </c:pt>
                <c:pt idx="882">
                  <c:v>45110</c:v>
                </c:pt>
                <c:pt idx="883">
                  <c:v>45112</c:v>
                </c:pt>
                <c:pt idx="884">
                  <c:v>45113</c:v>
                </c:pt>
                <c:pt idx="885">
                  <c:v>45114</c:v>
                </c:pt>
                <c:pt idx="886">
                  <c:v>45117</c:v>
                </c:pt>
                <c:pt idx="887">
                  <c:v>45118</c:v>
                </c:pt>
                <c:pt idx="888">
                  <c:v>45119</c:v>
                </c:pt>
                <c:pt idx="889">
                  <c:v>45120</c:v>
                </c:pt>
                <c:pt idx="890">
                  <c:v>45121</c:v>
                </c:pt>
                <c:pt idx="891">
                  <c:v>45124</c:v>
                </c:pt>
                <c:pt idx="892">
                  <c:v>45125</c:v>
                </c:pt>
                <c:pt idx="893">
                  <c:v>45126</c:v>
                </c:pt>
                <c:pt idx="894">
                  <c:v>45127</c:v>
                </c:pt>
                <c:pt idx="895">
                  <c:v>45128</c:v>
                </c:pt>
                <c:pt idx="896">
                  <c:v>45131</c:v>
                </c:pt>
                <c:pt idx="897">
                  <c:v>45132</c:v>
                </c:pt>
                <c:pt idx="898">
                  <c:v>45133</c:v>
                </c:pt>
                <c:pt idx="899">
                  <c:v>45134</c:v>
                </c:pt>
                <c:pt idx="900">
                  <c:v>45135</c:v>
                </c:pt>
                <c:pt idx="901">
                  <c:v>45138</c:v>
                </c:pt>
                <c:pt idx="902">
                  <c:v>45139</c:v>
                </c:pt>
                <c:pt idx="903">
                  <c:v>45140</c:v>
                </c:pt>
                <c:pt idx="904">
                  <c:v>45141</c:v>
                </c:pt>
                <c:pt idx="905">
                  <c:v>45142</c:v>
                </c:pt>
                <c:pt idx="906">
                  <c:v>45145</c:v>
                </c:pt>
                <c:pt idx="907">
                  <c:v>45146</c:v>
                </c:pt>
                <c:pt idx="908">
                  <c:v>45147</c:v>
                </c:pt>
                <c:pt idx="909">
                  <c:v>45148</c:v>
                </c:pt>
                <c:pt idx="910">
                  <c:v>45149</c:v>
                </c:pt>
                <c:pt idx="911">
                  <c:v>45152</c:v>
                </c:pt>
                <c:pt idx="912">
                  <c:v>45153</c:v>
                </c:pt>
                <c:pt idx="913">
                  <c:v>45154</c:v>
                </c:pt>
                <c:pt idx="914">
                  <c:v>45155</c:v>
                </c:pt>
                <c:pt idx="915">
                  <c:v>45156</c:v>
                </c:pt>
                <c:pt idx="916">
                  <c:v>45159</c:v>
                </c:pt>
                <c:pt idx="917">
                  <c:v>45160</c:v>
                </c:pt>
                <c:pt idx="918">
                  <c:v>45161</c:v>
                </c:pt>
                <c:pt idx="919">
                  <c:v>45162</c:v>
                </c:pt>
                <c:pt idx="920">
                  <c:v>45163</c:v>
                </c:pt>
                <c:pt idx="921">
                  <c:v>45166</c:v>
                </c:pt>
                <c:pt idx="922">
                  <c:v>45167</c:v>
                </c:pt>
                <c:pt idx="923">
                  <c:v>45168</c:v>
                </c:pt>
                <c:pt idx="924">
                  <c:v>45169</c:v>
                </c:pt>
                <c:pt idx="925">
                  <c:v>45170</c:v>
                </c:pt>
                <c:pt idx="926">
                  <c:v>45174</c:v>
                </c:pt>
                <c:pt idx="927">
                  <c:v>45175</c:v>
                </c:pt>
                <c:pt idx="928">
                  <c:v>45176</c:v>
                </c:pt>
                <c:pt idx="929">
                  <c:v>45177</c:v>
                </c:pt>
                <c:pt idx="930">
                  <c:v>45180</c:v>
                </c:pt>
                <c:pt idx="931">
                  <c:v>45181</c:v>
                </c:pt>
                <c:pt idx="932">
                  <c:v>45182</c:v>
                </c:pt>
                <c:pt idx="933">
                  <c:v>45183</c:v>
                </c:pt>
                <c:pt idx="934">
                  <c:v>45184</c:v>
                </c:pt>
                <c:pt idx="935">
                  <c:v>45187</c:v>
                </c:pt>
                <c:pt idx="936">
                  <c:v>45188</c:v>
                </c:pt>
                <c:pt idx="937">
                  <c:v>45189</c:v>
                </c:pt>
                <c:pt idx="938">
                  <c:v>45190</c:v>
                </c:pt>
                <c:pt idx="939">
                  <c:v>45191</c:v>
                </c:pt>
                <c:pt idx="940">
                  <c:v>45194</c:v>
                </c:pt>
                <c:pt idx="941">
                  <c:v>45195</c:v>
                </c:pt>
                <c:pt idx="942">
                  <c:v>45196</c:v>
                </c:pt>
                <c:pt idx="943">
                  <c:v>45197</c:v>
                </c:pt>
                <c:pt idx="944">
                  <c:v>45198</c:v>
                </c:pt>
                <c:pt idx="945">
                  <c:v>45201</c:v>
                </c:pt>
                <c:pt idx="946">
                  <c:v>45202</c:v>
                </c:pt>
                <c:pt idx="947">
                  <c:v>45203</c:v>
                </c:pt>
                <c:pt idx="948">
                  <c:v>45204</c:v>
                </c:pt>
                <c:pt idx="949">
                  <c:v>45205</c:v>
                </c:pt>
                <c:pt idx="950">
                  <c:v>45208</c:v>
                </c:pt>
                <c:pt idx="951">
                  <c:v>45209</c:v>
                </c:pt>
                <c:pt idx="952">
                  <c:v>45210</c:v>
                </c:pt>
                <c:pt idx="953">
                  <c:v>45211</c:v>
                </c:pt>
                <c:pt idx="954">
                  <c:v>45212</c:v>
                </c:pt>
                <c:pt idx="955">
                  <c:v>45215</c:v>
                </c:pt>
                <c:pt idx="956">
                  <c:v>45216</c:v>
                </c:pt>
                <c:pt idx="957">
                  <c:v>45217</c:v>
                </c:pt>
                <c:pt idx="958">
                  <c:v>45218</c:v>
                </c:pt>
                <c:pt idx="959">
                  <c:v>45219</c:v>
                </c:pt>
                <c:pt idx="960">
                  <c:v>45222</c:v>
                </c:pt>
                <c:pt idx="961">
                  <c:v>45223</c:v>
                </c:pt>
                <c:pt idx="962">
                  <c:v>45224</c:v>
                </c:pt>
                <c:pt idx="963">
                  <c:v>45225</c:v>
                </c:pt>
                <c:pt idx="964">
                  <c:v>45226</c:v>
                </c:pt>
                <c:pt idx="965">
                  <c:v>45229</c:v>
                </c:pt>
                <c:pt idx="966">
                  <c:v>45230</c:v>
                </c:pt>
                <c:pt idx="967">
                  <c:v>45231</c:v>
                </c:pt>
                <c:pt idx="968">
                  <c:v>45232</c:v>
                </c:pt>
                <c:pt idx="969">
                  <c:v>45233</c:v>
                </c:pt>
                <c:pt idx="970">
                  <c:v>45236</c:v>
                </c:pt>
                <c:pt idx="971">
                  <c:v>45237</c:v>
                </c:pt>
                <c:pt idx="972">
                  <c:v>45238</c:v>
                </c:pt>
                <c:pt idx="973">
                  <c:v>45239</c:v>
                </c:pt>
                <c:pt idx="974">
                  <c:v>45240</c:v>
                </c:pt>
                <c:pt idx="975">
                  <c:v>45243</c:v>
                </c:pt>
                <c:pt idx="976">
                  <c:v>45244</c:v>
                </c:pt>
                <c:pt idx="977">
                  <c:v>45245</c:v>
                </c:pt>
                <c:pt idx="978">
                  <c:v>45246</c:v>
                </c:pt>
                <c:pt idx="979">
                  <c:v>45247</c:v>
                </c:pt>
                <c:pt idx="980">
                  <c:v>45250</c:v>
                </c:pt>
                <c:pt idx="981">
                  <c:v>45251</c:v>
                </c:pt>
                <c:pt idx="982">
                  <c:v>45252</c:v>
                </c:pt>
                <c:pt idx="983">
                  <c:v>45254</c:v>
                </c:pt>
                <c:pt idx="984">
                  <c:v>45257</c:v>
                </c:pt>
                <c:pt idx="985">
                  <c:v>45258</c:v>
                </c:pt>
                <c:pt idx="986">
                  <c:v>45259</c:v>
                </c:pt>
                <c:pt idx="987">
                  <c:v>45260</c:v>
                </c:pt>
                <c:pt idx="988">
                  <c:v>45261</c:v>
                </c:pt>
                <c:pt idx="989">
                  <c:v>45264</c:v>
                </c:pt>
                <c:pt idx="990">
                  <c:v>45265</c:v>
                </c:pt>
                <c:pt idx="991">
                  <c:v>45266</c:v>
                </c:pt>
                <c:pt idx="992">
                  <c:v>45267</c:v>
                </c:pt>
                <c:pt idx="993">
                  <c:v>45268</c:v>
                </c:pt>
                <c:pt idx="994">
                  <c:v>45271</c:v>
                </c:pt>
                <c:pt idx="995">
                  <c:v>45272</c:v>
                </c:pt>
                <c:pt idx="996">
                  <c:v>45273</c:v>
                </c:pt>
                <c:pt idx="997">
                  <c:v>45274</c:v>
                </c:pt>
                <c:pt idx="998">
                  <c:v>45275</c:v>
                </c:pt>
                <c:pt idx="999">
                  <c:v>45278</c:v>
                </c:pt>
                <c:pt idx="1000">
                  <c:v>45279</c:v>
                </c:pt>
                <c:pt idx="1001">
                  <c:v>45280</c:v>
                </c:pt>
                <c:pt idx="1002">
                  <c:v>45281</c:v>
                </c:pt>
                <c:pt idx="1003">
                  <c:v>45282</c:v>
                </c:pt>
                <c:pt idx="1004">
                  <c:v>45286</c:v>
                </c:pt>
                <c:pt idx="1005">
                  <c:v>45287</c:v>
                </c:pt>
                <c:pt idx="1006">
                  <c:v>45288</c:v>
                </c:pt>
                <c:pt idx="1007">
                  <c:v>45289</c:v>
                </c:pt>
                <c:pt idx="1008">
                  <c:v>45293</c:v>
                </c:pt>
                <c:pt idx="1009">
                  <c:v>45294</c:v>
                </c:pt>
                <c:pt idx="1010">
                  <c:v>45295</c:v>
                </c:pt>
                <c:pt idx="1011">
                  <c:v>45296</c:v>
                </c:pt>
                <c:pt idx="1012">
                  <c:v>45299</c:v>
                </c:pt>
                <c:pt idx="1013">
                  <c:v>45300</c:v>
                </c:pt>
                <c:pt idx="1014">
                  <c:v>45301</c:v>
                </c:pt>
                <c:pt idx="1015">
                  <c:v>45302</c:v>
                </c:pt>
                <c:pt idx="1016">
                  <c:v>45303</c:v>
                </c:pt>
                <c:pt idx="1017">
                  <c:v>45307</c:v>
                </c:pt>
                <c:pt idx="1018">
                  <c:v>45308</c:v>
                </c:pt>
                <c:pt idx="1019">
                  <c:v>45309</c:v>
                </c:pt>
                <c:pt idx="1020">
                  <c:v>45310</c:v>
                </c:pt>
                <c:pt idx="1021">
                  <c:v>45313</c:v>
                </c:pt>
                <c:pt idx="1022">
                  <c:v>45314</c:v>
                </c:pt>
                <c:pt idx="1023">
                  <c:v>45315</c:v>
                </c:pt>
                <c:pt idx="1024">
                  <c:v>45316</c:v>
                </c:pt>
                <c:pt idx="1025">
                  <c:v>45317</c:v>
                </c:pt>
                <c:pt idx="1026">
                  <c:v>45320</c:v>
                </c:pt>
                <c:pt idx="1027">
                  <c:v>45321</c:v>
                </c:pt>
                <c:pt idx="1028">
                  <c:v>45322</c:v>
                </c:pt>
                <c:pt idx="1029">
                  <c:v>45323</c:v>
                </c:pt>
                <c:pt idx="1030">
                  <c:v>45324</c:v>
                </c:pt>
                <c:pt idx="1031">
                  <c:v>45327</c:v>
                </c:pt>
                <c:pt idx="1032">
                  <c:v>45328</c:v>
                </c:pt>
                <c:pt idx="1033">
                  <c:v>45329</c:v>
                </c:pt>
                <c:pt idx="1034">
                  <c:v>45330</c:v>
                </c:pt>
                <c:pt idx="1035">
                  <c:v>45331</c:v>
                </c:pt>
                <c:pt idx="1036">
                  <c:v>45334</c:v>
                </c:pt>
                <c:pt idx="1037">
                  <c:v>45335</c:v>
                </c:pt>
                <c:pt idx="1038">
                  <c:v>45336</c:v>
                </c:pt>
                <c:pt idx="1039">
                  <c:v>45337</c:v>
                </c:pt>
                <c:pt idx="1040">
                  <c:v>45338</c:v>
                </c:pt>
                <c:pt idx="1041">
                  <c:v>45342</c:v>
                </c:pt>
                <c:pt idx="1042">
                  <c:v>45343</c:v>
                </c:pt>
                <c:pt idx="1043">
                  <c:v>45344</c:v>
                </c:pt>
                <c:pt idx="1044">
                  <c:v>45345</c:v>
                </c:pt>
                <c:pt idx="1045">
                  <c:v>45348</c:v>
                </c:pt>
                <c:pt idx="1046">
                  <c:v>45349</c:v>
                </c:pt>
                <c:pt idx="1047">
                  <c:v>45350</c:v>
                </c:pt>
                <c:pt idx="1048">
                  <c:v>45351</c:v>
                </c:pt>
                <c:pt idx="1049">
                  <c:v>45352</c:v>
                </c:pt>
                <c:pt idx="1050">
                  <c:v>45355</c:v>
                </c:pt>
                <c:pt idx="1051">
                  <c:v>45356</c:v>
                </c:pt>
                <c:pt idx="1052">
                  <c:v>45357</c:v>
                </c:pt>
                <c:pt idx="1053">
                  <c:v>45358</c:v>
                </c:pt>
                <c:pt idx="1054">
                  <c:v>45359</c:v>
                </c:pt>
                <c:pt idx="1055">
                  <c:v>45362</c:v>
                </c:pt>
                <c:pt idx="1056">
                  <c:v>45363</c:v>
                </c:pt>
                <c:pt idx="1057">
                  <c:v>45364</c:v>
                </c:pt>
                <c:pt idx="1058">
                  <c:v>45365</c:v>
                </c:pt>
                <c:pt idx="1059">
                  <c:v>45366</c:v>
                </c:pt>
                <c:pt idx="1060">
                  <c:v>45369</c:v>
                </c:pt>
                <c:pt idx="1061">
                  <c:v>45370</c:v>
                </c:pt>
                <c:pt idx="1062">
                  <c:v>45371</c:v>
                </c:pt>
                <c:pt idx="1063">
                  <c:v>45372</c:v>
                </c:pt>
                <c:pt idx="1064">
                  <c:v>45373</c:v>
                </c:pt>
                <c:pt idx="1065">
                  <c:v>45376</c:v>
                </c:pt>
                <c:pt idx="1066">
                  <c:v>45377</c:v>
                </c:pt>
                <c:pt idx="1067">
                  <c:v>45378</c:v>
                </c:pt>
                <c:pt idx="1068">
                  <c:v>45379</c:v>
                </c:pt>
                <c:pt idx="1069">
                  <c:v>45383</c:v>
                </c:pt>
                <c:pt idx="1070">
                  <c:v>45384</c:v>
                </c:pt>
                <c:pt idx="1071">
                  <c:v>45385</c:v>
                </c:pt>
                <c:pt idx="1072">
                  <c:v>45386</c:v>
                </c:pt>
                <c:pt idx="1073">
                  <c:v>45387</c:v>
                </c:pt>
                <c:pt idx="1074">
                  <c:v>45390</c:v>
                </c:pt>
                <c:pt idx="1075">
                  <c:v>45391</c:v>
                </c:pt>
                <c:pt idx="1076">
                  <c:v>45392</c:v>
                </c:pt>
                <c:pt idx="1077">
                  <c:v>45393</c:v>
                </c:pt>
                <c:pt idx="1078">
                  <c:v>45394</c:v>
                </c:pt>
                <c:pt idx="1079">
                  <c:v>45397</c:v>
                </c:pt>
                <c:pt idx="1080">
                  <c:v>45398</c:v>
                </c:pt>
                <c:pt idx="1081">
                  <c:v>45399</c:v>
                </c:pt>
                <c:pt idx="1082">
                  <c:v>45400</c:v>
                </c:pt>
                <c:pt idx="1083">
                  <c:v>45401</c:v>
                </c:pt>
                <c:pt idx="1084">
                  <c:v>45404</c:v>
                </c:pt>
                <c:pt idx="1085">
                  <c:v>45405</c:v>
                </c:pt>
                <c:pt idx="1086">
                  <c:v>45406</c:v>
                </c:pt>
                <c:pt idx="1087">
                  <c:v>45407</c:v>
                </c:pt>
                <c:pt idx="1088">
                  <c:v>45408</c:v>
                </c:pt>
                <c:pt idx="1089">
                  <c:v>45411</c:v>
                </c:pt>
                <c:pt idx="1090">
                  <c:v>45412</c:v>
                </c:pt>
                <c:pt idx="1091">
                  <c:v>45413</c:v>
                </c:pt>
                <c:pt idx="1092">
                  <c:v>45414</c:v>
                </c:pt>
                <c:pt idx="1093">
                  <c:v>45415</c:v>
                </c:pt>
                <c:pt idx="1094">
                  <c:v>45418</c:v>
                </c:pt>
                <c:pt idx="1095">
                  <c:v>45419</c:v>
                </c:pt>
                <c:pt idx="1096">
                  <c:v>45420</c:v>
                </c:pt>
                <c:pt idx="1097">
                  <c:v>45421</c:v>
                </c:pt>
                <c:pt idx="1098">
                  <c:v>45422</c:v>
                </c:pt>
                <c:pt idx="1099">
                  <c:v>45425</c:v>
                </c:pt>
                <c:pt idx="1100">
                  <c:v>45426</c:v>
                </c:pt>
                <c:pt idx="1101">
                  <c:v>45427</c:v>
                </c:pt>
                <c:pt idx="1102">
                  <c:v>45428</c:v>
                </c:pt>
                <c:pt idx="1103">
                  <c:v>45429</c:v>
                </c:pt>
                <c:pt idx="1104">
                  <c:v>45432</c:v>
                </c:pt>
                <c:pt idx="1105">
                  <c:v>45433</c:v>
                </c:pt>
                <c:pt idx="1106">
                  <c:v>45434</c:v>
                </c:pt>
                <c:pt idx="1107">
                  <c:v>45435</c:v>
                </c:pt>
                <c:pt idx="1108">
                  <c:v>45436</c:v>
                </c:pt>
                <c:pt idx="1109">
                  <c:v>45440</c:v>
                </c:pt>
                <c:pt idx="1110">
                  <c:v>45441</c:v>
                </c:pt>
                <c:pt idx="1111">
                  <c:v>45442</c:v>
                </c:pt>
                <c:pt idx="1112">
                  <c:v>45443</c:v>
                </c:pt>
                <c:pt idx="1113">
                  <c:v>45446</c:v>
                </c:pt>
                <c:pt idx="1114">
                  <c:v>45447</c:v>
                </c:pt>
                <c:pt idx="1115">
                  <c:v>45448</c:v>
                </c:pt>
                <c:pt idx="1116">
                  <c:v>45449</c:v>
                </c:pt>
                <c:pt idx="1117">
                  <c:v>45450</c:v>
                </c:pt>
                <c:pt idx="1118">
                  <c:v>45453</c:v>
                </c:pt>
                <c:pt idx="1119">
                  <c:v>45454</c:v>
                </c:pt>
                <c:pt idx="1120">
                  <c:v>45455</c:v>
                </c:pt>
                <c:pt idx="1121">
                  <c:v>45456</c:v>
                </c:pt>
                <c:pt idx="1122">
                  <c:v>45457</c:v>
                </c:pt>
                <c:pt idx="1123">
                  <c:v>45460</c:v>
                </c:pt>
                <c:pt idx="1124">
                  <c:v>45461</c:v>
                </c:pt>
                <c:pt idx="1125">
                  <c:v>45463</c:v>
                </c:pt>
                <c:pt idx="1126">
                  <c:v>45464</c:v>
                </c:pt>
                <c:pt idx="1127">
                  <c:v>45467</c:v>
                </c:pt>
                <c:pt idx="1128">
                  <c:v>45468</c:v>
                </c:pt>
                <c:pt idx="1129">
                  <c:v>45469</c:v>
                </c:pt>
                <c:pt idx="1130">
                  <c:v>45470</c:v>
                </c:pt>
                <c:pt idx="1131">
                  <c:v>45471</c:v>
                </c:pt>
                <c:pt idx="1132">
                  <c:v>45474</c:v>
                </c:pt>
                <c:pt idx="1133">
                  <c:v>45475</c:v>
                </c:pt>
                <c:pt idx="1134">
                  <c:v>45476</c:v>
                </c:pt>
                <c:pt idx="1135">
                  <c:v>45478</c:v>
                </c:pt>
                <c:pt idx="1136">
                  <c:v>45481</c:v>
                </c:pt>
                <c:pt idx="1137">
                  <c:v>45482</c:v>
                </c:pt>
                <c:pt idx="1138">
                  <c:v>45483</c:v>
                </c:pt>
                <c:pt idx="1139">
                  <c:v>45484</c:v>
                </c:pt>
                <c:pt idx="1140">
                  <c:v>45485</c:v>
                </c:pt>
                <c:pt idx="1141">
                  <c:v>45488</c:v>
                </c:pt>
                <c:pt idx="1142">
                  <c:v>45489</c:v>
                </c:pt>
                <c:pt idx="1143">
                  <c:v>45490</c:v>
                </c:pt>
                <c:pt idx="1144">
                  <c:v>45491</c:v>
                </c:pt>
                <c:pt idx="1145">
                  <c:v>45492</c:v>
                </c:pt>
                <c:pt idx="1146">
                  <c:v>45495</c:v>
                </c:pt>
                <c:pt idx="1147">
                  <c:v>45496</c:v>
                </c:pt>
                <c:pt idx="1148">
                  <c:v>45497</c:v>
                </c:pt>
                <c:pt idx="1149">
                  <c:v>45498</c:v>
                </c:pt>
                <c:pt idx="1150">
                  <c:v>45499</c:v>
                </c:pt>
                <c:pt idx="1151">
                  <c:v>45502</c:v>
                </c:pt>
                <c:pt idx="1152">
                  <c:v>45503</c:v>
                </c:pt>
                <c:pt idx="1153">
                  <c:v>45504</c:v>
                </c:pt>
                <c:pt idx="1154">
                  <c:v>45505</c:v>
                </c:pt>
                <c:pt idx="1155">
                  <c:v>45506</c:v>
                </c:pt>
                <c:pt idx="1156">
                  <c:v>45509</c:v>
                </c:pt>
                <c:pt idx="1157">
                  <c:v>45510</c:v>
                </c:pt>
                <c:pt idx="1158">
                  <c:v>45511</c:v>
                </c:pt>
                <c:pt idx="1159">
                  <c:v>45512</c:v>
                </c:pt>
                <c:pt idx="1160">
                  <c:v>45513</c:v>
                </c:pt>
                <c:pt idx="1161">
                  <c:v>45516</c:v>
                </c:pt>
                <c:pt idx="1162">
                  <c:v>45517</c:v>
                </c:pt>
                <c:pt idx="1163">
                  <c:v>45518</c:v>
                </c:pt>
                <c:pt idx="1164">
                  <c:v>45519</c:v>
                </c:pt>
                <c:pt idx="1165">
                  <c:v>45520</c:v>
                </c:pt>
                <c:pt idx="1166">
                  <c:v>45523</c:v>
                </c:pt>
                <c:pt idx="1167">
                  <c:v>45524</c:v>
                </c:pt>
                <c:pt idx="1168">
                  <c:v>45525</c:v>
                </c:pt>
                <c:pt idx="1169">
                  <c:v>45526</c:v>
                </c:pt>
                <c:pt idx="1170">
                  <c:v>45527</c:v>
                </c:pt>
                <c:pt idx="1171">
                  <c:v>45530</c:v>
                </c:pt>
                <c:pt idx="1172">
                  <c:v>45531</c:v>
                </c:pt>
                <c:pt idx="1173">
                  <c:v>45532</c:v>
                </c:pt>
                <c:pt idx="1174">
                  <c:v>45533</c:v>
                </c:pt>
                <c:pt idx="1175">
                  <c:v>45534</c:v>
                </c:pt>
                <c:pt idx="1176">
                  <c:v>45538</c:v>
                </c:pt>
                <c:pt idx="1177">
                  <c:v>45539</c:v>
                </c:pt>
                <c:pt idx="1178">
                  <c:v>45540</c:v>
                </c:pt>
                <c:pt idx="1179">
                  <c:v>45541</c:v>
                </c:pt>
                <c:pt idx="1180">
                  <c:v>45544</c:v>
                </c:pt>
                <c:pt idx="1181">
                  <c:v>45545</c:v>
                </c:pt>
                <c:pt idx="1182">
                  <c:v>45546</c:v>
                </c:pt>
                <c:pt idx="1183">
                  <c:v>45547</c:v>
                </c:pt>
                <c:pt idx="1184">
                  <c:v>45548</c:v>
                </c:pt>
                <c:pt idx="1185">
                  <c:v>45551</c:v>
                </c:pt>
                <c:pt idx="1186">
                  <c:v>45552</c:v>
                </c:pt>
                <c:pt idx="1187">
                  <c:v>45553</c:v>
                </c:pt>
                <c:pt idx="1188">
                  <c:v>45554</c:v>
                </c:pt>
                <c:pt idx="1189">
                  <c:v>45555</c:v>
                </c:pt>
                <c:pt idx="1190">
                  <c:v>45558</c:v>
                </c:pt>
                <c:pt idx="1191">
                  <c:v>45559</c:v>
                </c:pt>
                <c:pt idx="1192">
                  <c:v>45560</c:v>
                </c:pt>
                <c:pt idx="1193">
                  <c:v>45561</c:v>
                </c:pt>
                <c:pt idx="1194">
                  <c:v>45562</c:v>
                </c:pt>
                <c:pt idx="1195">
                  <c:v>45565</c:v>
                </c:pt>
                <c:pt idx="1196">
                  <c:v>45566</c:v>
                </c:pt>
                <c:pt idx="1197">
                  <c:v>45567</c:v>
                </c:pt>
                <c:pt idx="1198">
                  <c:v>45568</c:v>
                </c:pt>
                <c:pt idx="1199">
                  <c:v>45569</c:v>
                </c:pt>
                <c:pt idx="1200">
                  <c:v>45572</c:v>
                </c:pt>
                <c:pt idx="1201">
                  <c:v>45573</c:v>
                </c:pt>
                <c:pt idx="1202">
                  <c:v>45574</c:v>
                </c:pt>
                <c:pt idx="1203">
                  <c:v>45575</c:v>
                </c:pt>
                <c:pt idx="1204">
                  <c:v>45576</c:v>
                </c:pt>
                <c:pt idx="1205">
                  <c:v>45579</c:v>
                </c:pt>
                <c:pt idx="1206">
                  <c:v>45580</c:v>
                </c:pt>
                <c:pt idx="1207">
                  <c:v>45581</c:v>
                </c:pt>
                <c:pt idx="1208">
                  <c:v>45582</c:v>
                </c:pt>
                <c:pt idx="1209">
                  <c:v>45583</c:v>
                </c:pt>
                <c:pt idx="1210">
                  <c:v>45586</c:v>
                </c:pt>
                <c:pt idx="1211">
                  <c:v>45587</c:v>
                </c:pt>
                <c:pt idx="1212">
                  <c:v>45588</c:v>
                </c:pt>
                <c:pt idx="1213">
                  <c:v>45589</c:v>
                </c:pt>
                <c:pt idx="1214">
                  <c:v>45590</c:v>
                </c:pt>
                <c:pt idx="1215">
                  <c:v>45593</c:v>
                </c:pt>
                <c:pt idx="1216">
                  <c:v>45594</c:v>
                </c:pt>
                <c:pt idx="1217">
                  <c:v>45595</c:v>
                </c:pt>
                <c:pt idx="1218">
                  <c:v>45596</c:v>
                </c:pt>
                <c:pt idx="1219">
                  <c:v>45597</c:v>
                </c:pt>
                <c:pt idx="1220">
                  <c:v>45600</c:v>
                </c:pt>
                <c:pt idx="1221">
                  <c:v>45601</c:v>
                </c:pt>
                <c:pt idx="1222">
                  <c:v>45602</c:v>
                </c:pt>
                <c:pt idx="1223">
                  <c:v>45603</c:v>
                </c:pt>
                <c:pt idx="1224">
                  <c:v>45604</c:v>
                </c:pt>
                <c:pt idx="1225">
                  <c:v>45607</c:v>
                </c:pt>
                <c:pt idx="1226">
                  <c:v>45608</c:v>
                </c:pt>
                <c:pt idx="1227">
                  <c:v>45609</c:v>
                </c:pt>
                <c:pt idx="1228">
                  <c:v>45610</c:v>
                </c:pt>
                <c:pt idx="1229">
                  <c:v>45611</c:v>
                </c:pt>
                <c:pt idx="1230">
                  <c:v>45614</c:v>
                </c:pt>
                <c:pt idx="1231">
                  <c:v>45615</c:v>
                </c:pt>
                <c:pt idx="1232">
                  <c:v>45616</c:v>
                </c:pt>
                <c:pt idx="1233">
                  <c:v>45617</c:v>
                </c:pt>
                <c:pt idx="1234">
                  <c:v>45618</c:v>
                </c:pt>
                <c:pt idx="1235">
                  <c:v>45621</c:v>
                </c:pt>
                <c:pt idx="1236">
                  <c:v>45622</c:v>
                </c:pt>
                <c:pt idx="1237">
                  <c:v>45623</c:v>
                </c:pt>
                <c:pt idx="1238">
                  <c:v>45625</c:v>
                </c:pt>
                <c:pt idx="1239">
                  <c:v>45628</c:v>
                </c:pt>
                <c:pt idx="1240">
                  <c:v>45629</c:v>
                </c:pt>
                <c:pt idx="1241">
                  <c:v>45630</c:v>
                </c:pt>
                <c:pt idx="1242">
                  <c:v>45631</c:v>
                </c:pt>
                <c:pt idx="1243">
                  <c:v>45632</c:v>
                </c:pt>
                <c:pt idx="1244">
                  <c:v>45635</c:v>
                </c:pt>
                <c:pt idx="1245">
                  <c:v>45636</c:v>
                </c:pt>
                <c:pt idx="1246">
                  <c:v>45637</c:v>
                </c:pt>
                <c:pt idx="1247">
                  <c:v>45638</c:v>
                </c:pt>
                <c:pt idx="1248">
                  <c:v>45639</c:v>
                </c:pt>
                <c:pt idx="1249">
                  <c:v>45642</c:v>
                </c:pt>
                <c:pt idx="1250">
                  <c:v>45643</c:v>
                </c:pt>
                <c:pt idx="1251">
                  <c:v>45644</c:v>
                </c:pt>
                <c:pt idx="1252">
                  <c:v>45645</c:v>
                </c:pt>
                <c:pt idx="1253">
                  <c:v>45646</c:v>
                </c:pt>
                <c:pt idx="1254">
                  <c:v>45649</c:v>
                </c:pt>
                <c:pt idx="1255">
                  <c:v>45650</c:v>
                </c:pt>
                <c:pt idx="1256">
                  <c:v>45652</c:v>
                </c:pt>
                <c:pt idx="1257">
                  <c:v>45653</c:v>
                </c:pt>
                <c:pt idx="1258">
                  <c:v>45656</c:v>
                </c:pt>
                <c:pt idx="1259">
                  <c:v>45657</c:v>
                </c:pt>
                <c:pt idx="1260">
                  <c:v>45659</c:v>
                </c:pt>
                <c:pt idx="1261">
                  <c:v>45660</c:v>
                </c:pt>
                <c:pt idx="1262">
                  <c:v>45663</c:v>
                </c:pt>
                <c:pt idx="1263">
                  <c:v>45664</c:v>
                </c:pt>
                <c:pt idx="1264">
                  <c:v>45665</c:v>
                </c:pt>
                <c:pt idx="1265">
                  <c:v>45666</c:v>
                </c:pt>
                <c:pt idx="1266">
                  <c:v>45667</c:v>
                </c:pt>
                <c:pt idx="1267">
                  <c:v>45670</c:v>
                </c:pt>
                <c:pt idx="1268">
                  <c:v>45671</c:v>
                </c:pt>
                <c:pt idx="1269">
                  <c:v>45672</c:v>
                </c:pt>
                <c:pt idx="1270">
                  <c:v>45673</c:v>
                </c:pt>
                <c:pt idx="1271">
                  <c:v>45674</c:v>
                </c:pt>
                <c:pt idx="1272">
                  <c:v>45678</c:v>
                </c:pt>
                <c:pt idx="1273">
                  <c:v>45679</c:v>
                </c:pt>
                <c:pt idx="1274">
                  <c:v>45680</c:v>
                </c:pt>
                <c:pt idx="1275">
                  <c:v>45681</c:v>
                </c:pt>
                <c:pt idx="1276">
                  <c:v>45684</c:v>
                </c:pt>
                <c:pt idx="1277">
                  <c:v>45685</c:v>
                </c:pt>
                <c:pt idx="1278">
                  <c:v>45686</c:v>
                </c:pt>
                <c:pt idx="1279">
                  <c:v>45687</c:v>
                </c:pt>
                <c:pt idx="1280">
                  <c:v>45688</c:v>
                </c:pt>
                <c:pt idx="1281">
                  <c:v>45691</c:v>
                </c:pt>
                <c:pt idx="1282">
                  <c:v>45692</c:v>
                </c:pt>
                <c:pt idx="1283">
                  <c:v>45693</c:v>
                </c:pt>
                <c:pt idx="1284">
                  <c:v>45694</c:v>
                </c:pt>
                <c:pt idx="1285">
                  <c:v>45695</c:v>
                </c:pt>
                <c:pt idx="1286">
                  <c:v>45698</c:v>
                </c:pt>
                <c:pt idx="1287">
                  <c:v>45699</c:v>
                </c:pt>
                <c:pt idx="1288">
                  <c:v>45700</c:v>
                </c:pt>
                <c:pt idx="1289">
                  <c:v>45701</c:v>
                </c:pt>
                <c:pt idx="1290">
                  <c:v>45702</c:v>
                </c:pt>
                <c:pt idx="1291">
                  <c:v>45706</c:v>
                </c:pt>
                <c:pt idx="1292">
                  <c:v>45707</c:v>
                </c:pt>
                <c:pt idx="1293">
                  <c:v>45708</c:v>
                </c:pt>
                <c:pt idx="1294">
                  <c:v>45709</c:v>
                </c:pt>
                <c:pt idx="1295">
                  <c:v>45712</c:v>
                </c:pt>
                <c:pt idx="1296">
                  <c:v>45713</c:v>
                </c:pt>
                <c:pt idx="1297">
                  <c:v>45714</c:v>
                </c:pt>
                <c:pt idx="1298">
                  <c:v>45715</c:v>
                </c:pt>
                <c:pt idx="1299">
                  <c:v>45716</c:v>
                </c:pt>
                <c:pt idx="1300">
                  <c:v>45719</c:v>
                </c:pt>
                <c:pt idx="1301">
                  <c:v>45720</c:v>
                </c:pt>
                <c:pt idx="1302">
                  <c:v>45721</c:v>
                </c:pt>
                <c:pt idx="1303">
                  <c:v>45722</c:v>
                </c:pt>
                <c:pt idx="1304">
                  <c:v>45723</c:v>
                </c:pt>
                <c:pt idx="1305">
                  <c:v>45726</c:v>
                </c:pt>
                <c:pt idx="1306">
                  <c:v>45727</c:v>
                </c:pt>
                <c:pt idx="1307">
                  <c:v>45728</c:v>
                </c:pt>
                <c:pt idx="1308">
                  <c:v>45729</c:v>
                </c:pt>
                <c:pt idx="1309">
                  <c:v>45730</c:v>
                </c:pt>
                <c:pt idx="1310">
                  <c:v>45733</c:v>
                </c:pt>
                <c:pt idx="1311">
                  <c:v>45734</c:v>
                </c:pt>
                <c:pt idx="1312">
                  <c:v>45735</c:v>
                </c:pt>
                <c:pt idx="1313">
                  <c:v>45736</c:v>
                </c:pt>
                <c:pt idx="1314">
                  <c:v>45737</c:v>
                </c:pt>
                <c:pt idx="1315">
                  <c:v>45740</c:v>
                </c:pt>
                <c:pt idx="1316">
                  <c:v>45741</c:v>
                </c:pt>
                <c:pt idx="1317">
                  <c:v>45742</c:v>
                </c:pt>
                <c:pt idx="1318">
                  <c:v>45743</c:v>
                </c:pt>
                <c:pt idx="1319">
                  <c:v>45744</c:v>
                </c:pt>
                <c:pt idx="1320">
                  <c:v>45747</c:v>
                </c:pt>
                <c:pt idx="1321">
                  <c:v>45748</c:v>
                </c:pt>
                <c:pt idx="1322">
                  <c:v>45749</c:v>
                </c:pt>
                <c:pt idx="1323">
                  <c:v>45750</c:v>
                </c:pt>
                <c:pt idx="1324">
                  <c:v>45751</c:v>
                </c:pt>
                <c:pt idx="1325">
                  <c:v>45754</c:v>
                </c:pt>
                <c:pt idx="1326">
                  <c:v>45755</c:v>
                </c:pt>
                <c:pt idx="1327">
                  <c:v>45756</c:v>
                </c:pt>
                <c:pt idx="1328">
                  <c:v>45757</c:v>
                </c:pt>
                <c:pt idx="1329">
                  <c:v>45758</c:v>
                </c:pt>
                <c:pt idx="1330">
                  <c:v>45761</c:v>
                </c:pt>
                <c:pt idx="1331">
                  <c:v>45762</c:v>
                </c:pt>
                <c:pt idx="1332">
                  <c:v>45763</c:v>
                </c:pt>
                <c:pt idx="1333">
                  <c:v>45764</c:v>
                </c:pt>
                <c:pt idx="1334">
                  <c:v>45768</c:v>
                </c:pt>
                <c:pt idx="1335">
                  <c:v>45769</c:v>
                </c:pt>
                <c:pt idx="1336">
                  <c:v>45770</c:v>
                </c:pt>
                <c:pt idx="1337">
                  <c:v>45771</c:v>
                </c:pt>
                <c:pt idx="1338">
                  <c:v>45772</c:v>
                </c:pt>
                <c:pt idx="1339">
                  <c:v>45775</c:v>
                </c:pt>
                <c:pt idx="1340">
                  <c:v>45776</c:v>
                </c:pt>
                <c:pt idx="1341">
                  <c:v>45777</c:v>
                </c:pt>
                <c:pt idx="1342">
                  <c:v>45778</c:v>
                </c:pt>
                <c:pt idx="1343">
                  <c:v>45779</c:v>
                </c:pt>
                <c:pt idx="1344">
                  <c:v>45782</c:v>
                </c:pt>
                <c:pt idx="1345">
                  <c:v>45783</c:v>
                </c:pt>
                <c:pt idx="1346">
                  <c:v>45784</c:v>
                </c:pt>
                <c:pt idx="1347">
                  <c:v>45785</c:v>
                </c:pt>
                <c:pt idx="1348">
                  <c:v>45786</c:v>
                </c:pt>
                <c:pt idx="1349">
                  <c:v>45789</c:v>
                </c:pt>
                <c:pt idx="1350">
                  <c:v>45790</c:v>
                </c:pt>
                <c:pt idx="1351">
                  <c:v>45791</c:v>
                </c:pt>
                <c:pt idx="1352">
                  <c:v>45792</c:v>
                </c:pt>
                <c:pt idx="1353">
                  <c:v>45793</c:v>
                </c:pt>
                <c:pt idx="1354">
                  <c:v>45796</c:v>
                </c:pt>
                <c:pt idx="1355">
                  <c:v>45797</c:v>
                </c:pt>
                <c:pt idx="1356">
                  <c:v>45798</c:v>
                </c:pt>
                <c:pt idx="1357">
                  <c:v>45799</c:v>
                </c:pt>
                <c:pt idx="1358">
                  <c:v>45800</c:v>
                </c:pt>
                <c:pt idx="1359">
                  <c:v>45804</c:v>
                </c:pt>
                <c:pt idx="1360">
                  <c:v>45805</c:v>
                </c:pt>
                <c:pt idx="1361">
                  <c:v>45806</c:v>
                </c:pt>
                <c:pt idx="1362">
                  <c:v>45807</c:v>
                </c:pt>
                <c:pt idx="1363">
                  <c:v>45810</c:v>
                </c:pt>
                <c:pt idx="1364">
                  <c:v>45811</c:v>
                </c:pt>
                <c:pt idx="1365">
                  <c:v>45812</c:v>
                </c:pt>
                <c:pt idx="1366">
                  <c:v>45813</c:v>
                </c:pt>
                <c:pt idx="1367">
                  <c:v>45814</c:v>
                </c:pt>
                <c:pt idx="1368">
                  <c:v>45817</c:v>
                </c:pt>
                <c:pt idx="1369">
                  <c:v>45818</c:v>
                </c:pt>
                <c:pt idx="1370">
                  <c:v>45819</c:v>
                </c:pt>
                <c:pt idx="1371">
                  <c:v>45820</c:v>
                </c:pt>
                <c:pt idx="1372">
                  <c:v>45821</c:v>
                </c:pt>
                <c:pt idx="1373">
                  <c:v>45824</c:v>
                </c:pt>
                <c:pt idx="1374">
                  <c:v>45825</c:v>
                </c:pt>
                <c:pt idx="1375">
                  <c:v>45826</c:v>
                </c:pt>
                <c:pt idx="1376">
                  <c:v>45828</c:v>
                </c:pt>
                <c:pt idx="1377">
                  <c:v>45831</c:v>
                </c:pt>
                <c:pt idx="1378">
                  <c:v>45832</c:v>
                </c:pt>
                <c:pt idx="1379">
                  <c:v>45833</c:v>
                </c:pt>
                <c:pt idx="1380">
                  <c:v>45834</c:v>
                </c:pt>
                <c:pt idx="1381">
                  <c:v>45835</c:v>
                </c:pt>
                <c:pt idx="1382">
                  <c:v>45838</c:v>
                </c:pt>
                <c:pt idx="1383">
                  <c:v>45839</c:v>
                </c:pt>
                <c:pt idx="1384">
                  <c:v>45840</c:v>
                </c:pt>
                <c:pt idx="1385">
                  <c:v>45841</c:v>
                </c:pt>
                <c:pt idx="1386">
                  <c:v>45845</c:v>
                </c:pt>
                <c:pt idx="1387">
                  <c:v>45846</c:v>
                </c:pt>
                <c:pt idx="1388">
                  <c:v>45847</c:v>
                </c:pt>
                <c:pt idx="1389">
                  <c:v>45848</c:v>
                </c:pt>
                <c:pt idx="1390">
                  <c:v>45849</c:v>
                </c:pt>
                <c:pt idx="1391">
                  <c:v>45852</c:v>
                </c:pt>
                <c:pt idx="1392">
                  <c:v>45853</c:v>
                </c:pt>
                <c:pt idx="1393">
                  <c:v>45854</c:v>
                </c:pt>
                <c:pt idx="1394">
                  <c:v>45855</c:v>
                </c:pt>
                <c:pt idx="1395">
                  <c:v>45856</c:v>
                </c:pt>
                <c:pt idx="1396">
                  <c:v>45859</c:v>
                </c:pt>
                <c:pt idx="1397">
                  <c:v>45860</c:v>
                </c:pt>
                <c:pt idx="1398">
                  <c:v>45861</c:v>
                </c:pt>
                <c:pt idx="1399">
                  <c:v>45862</c:v>
                </c:pt>
                <c:pt idx="1400">
                  <c:v>45863</c:v>
                </c:pt>
                <c:pt idx="1401">
                  <c:v>45866</c:v>
                </c:pt>
                <c:pt idx="1402">
                  <c:v>45867</c:v>
                </c:pt>
                <c:pt idx="1403">
                  <c:v>45868</c:v>
                </c:pt>
                <c:pt idx="1404">
                  <c:v>45869</c:v>
                </c:pt>
                <c:pt idx="1405">
                  <c:v>45870</c:v>
                </c:pt>
                <c:pt idx="1406">
                  <c:v>45873</c:v>
                </c:pt>
                <c:pt idx="1407">
                  <c:v>45874</c:v>
                </c:pt>
                <c:pt idx="1408">
                  <c:v>45875</c:v>
                </c:pt>
                <c:pt idx="1409">
                  <c:v>45876</c:v>
                </c:pt>
                <c:pt idx="1410">
                  <c:v>45877</c:v>
                </c:pt>
                <c:pt idx="1411">
                  <c:v>45880</c:v>
                </c:pt>
                <c:pt idx="1412">
                  <c:v>45881</c:v>
                </c:pt>
                <c:pt idx="1413">
                  <c:v>45882</c:v>
                </c:pt>
                <c:pt idx="1414">
                  <c:v>45883</c:v>
                </c:pt>
                <c:pt idx="1415">
                  <c:v>45884</c:v>
                </c:pt>
                <c:pt idx="1416">
                  <c:v>45887</c:v>
                </c:pt>
                <c:pt idx="1417">
                  <c:v>45888</c:v>
                </c:pt>
                <c:pt idx="1418">
                  <c:v>45889</c:v>
                </c:pt>
                <c:pt idx="1419">
                  <c:v>45890</c:v>
                </c:pt>
                <c:pt idx="1420">
                  <c:v>45891</c:v>
                </c:pt>
                <c:pt idx="1421">
                  <c:v>45894</c:v>
                </c:pt>
                <c:pt idx="1422">
                  <c:v>45895</c:v>
                </c:pt>
                <c:pt idx="1423">
                  <c:v>45896</c:v>
                </c:pt>
                <c:pt idx="1424">
                  <c:v>45897</c:v>
                </c:pt>
                <c:pt idx="1425">
                  <c:v>45898</c:v>
                </c:pt>
                <c:pt idx="1426">
                  <c:v>45902</c:v>
                </c:pt>
                <c:pt idx="1427">
                  <c:v>45903</c:v>
                </c:pt>
                <c:pt idx="1428">
                  <c:v>45904</c:v>
                </c:pt>
                <c:pt idx="1429">
                  <c:v>45905</c:v>
                </c:pt>
                <c:pt idx="1430">
                  <c:v>45908</c:v>
                </c:pt>
                <c:pt idx="1431">
                  <c:v>45909</c:v>
                </c:pt>
                <c:pt idx="1432">
                  <c:v>45910</c:v>
                </c:pt>
                <c:pt idx="1433">
                  <c:v>45911</c:v>
                </c:pt>
                <c:pt idx="1434">
                  <c:v>45912</c:v>
                </c:pt>
                <c:pt idx="1435">
                  <c:v>45915</c:v>
                </c:pt>
                <c:pt idx="1436">
                  <c:v>45916</c:v>
                </c:pt>
                <c:pt idx="1437">
                  <c:v>45917</c:v>
                </c:pt>
                <c:pt idx="1438">
                  <c:v>45918</c:v>
                </c:pt>
                <c:pt idx="1439">
                  <c:v>45919</c:v>
                </c:pt>
                <c:pt idx="1440">
                  <c:v>45922</c:v>
                </c:pt>
                <c:pt idx="1441">
                  <c:v>45923</c:v>
                </c:pt>
                <c:pt idx="1442">
                  <c:v>45924</c:v>
                </c:pt>
                <c:pt idx="1443">
                  <c:v>45925</c:v>
                </c:pt>
                <c:pt idx="1444">
                  <c:v>45926</c:v>
                </c:pt>
                <c:pt idx="1445">
                  <c:v>45929</c:v>
                </c:pt>
                <c:pt idx="1446">
                  <c:v>45930</c:v>
                </c:pt>
                <c:pt idx="1447">
                  <c:v>45931</c:v>
                </c:pt>
                <c:pt idx="1448">
                  <c:v>45932</c:v>
                </c:pt>
                <c:pt idx="1449">
                  <c:v>45933</c:v>
                </c:pt>
                <c:pt idx="1450">
                  <c:v>45936</c:v>
                </c:pt>
                <c:pt idx="1451">
                  <c:v>45937</c:v>
                </c:pt>
                <c:pt idx="1452">
                  <c:v>45938</c:v>
                </c:pt>
                <c:pt idx="1453">
                  <c:v>45939</c:v>
                </c:pt>
                <c:pt idx="1454">
                  <c:v>45940</c:v>
                </c:pt>
                <c:pt idx="1455">
                  <c:v>45943</c:v>
                </c:pt>
                <c:pt idx="1456">
                  <c:v>45944</c:v>
                </c:pt>
                <c:pt idx="1457">
                  <c:v>45945</c:v>
                </c:pt>
                <c:pt idx="1458">
                  <c:v>45946</c:v>
                </c:pt>
                <c:pt idx="1459">
                  <c:v>45947</c:v>
                </c:pt>
                <c:pt idx="1460">
                  <c:v>45950</c:v>
                </c:pt>
                <c:pt idx="1461">
                  <c:v>45951</c:v>
                </c:pt>
                <c:pt idx="1462">
                  <c:v>45952</c:v>
                </c:pt>
                <c:pt idx="1463">
                  <c:v>45953</c:v>
                </c:pt>
                <c:pt idx="1464">
                  <c:v>45954</c:v>
                </c:pt>
                <c:pt idx="1465">
                  <c:v>45957</c:v>
                </c:pt>
                <c:pt idx="1466">
                  <c:v>45958</c:v>
                </c:pt>
                <c:pt idx="1467">
                  <c:v>45959</c:v>
                </c:pt>
                <c:pt idx="1468">
                  <c:v>45960</c:v>
                </c:pt>
                <c:pt idx="1469">
                  <c:v>45961</c:v>
                </c:pt>
                <c:pt idx="1470">
                  <c:v>45964</c:v>
                </c:pt>
                <c:pt idx="1471">
                  <c:v>45965</c:v>
                </c:pt>
                <c:pt idx="1472">
                  <c:v>45966</c:v>
                </c:pt>
                <c:pt idx="1473">
                  <c:v>45967</c:v>
                </c:pt>
                <c:pt idx="1474">
                  <c:v>45968</c:v>
                </c:pt>
                <c:pt idx="1475">
                  <c:v>45971</c:v>
                </c:pt>
                <c:pt idx="1476">
                  <c:v>45972</c:v>
                </c:pt>
                <c:pt idx="1477">
                  <c:v>45973</c:v>
                </c:pt>
                <c:pt idx="1478">
                  <c:v>45974</c:v>
                </c:pt>
                <c:pt idx="1479">
                  <c:v>45975</c:v>
                </c:pt>
                <c:pt idx="1480">
                  <c:v>45978</c:v>
                </c:pt>
                <c:pt idx="1481">
                  <c:v>45979</c:v>
                </c:pt>
                <c:pt idx="1482">
                  <c:v>45980</c:v>
                </c:pt>
                <c:pt idx="1483">
                  <c:v>45981</c:v>
                </c:pt>
                <c:pt idx="1484">
                  <c:v>45982</c:v>
                </c:pt>
                <c:pt idx="1485">
                  <c:v>45985</c:v>
                </c:pt>
                <c:pt idx="1486">
                  <c:v>45986</c:v>
                </c:pt>
                <c:pt idx="1487">
                  <c:v>45987</c:v>
                </c:pt>
                <c:pt idx="1488">
                  <c:v>45989</c:v>
                </c:pt>
                <c:pt idx="1489">
                  <c:v>45992</c:v>
                </c:pt>
                <c:pt idx="1490">
                  <c:v>45993</c:v>
                </c:pt>
                <c:pt idx="1491">
                  <c:v>45994</c:v>
                </c:pt>
                <c:pt idx="1492">
                  <c:v>45995</c:v>
                </c:pt>
                <c:pt idx="1493">
                  <c:v>45996</c:v>
                </c:pt>
                <c:pt idx="1494">
                  <c:v>45999</c:v>
                </c:pt>
                <c:pt idx="1495">
                  <c:v>46000</c:v>
                </c:pt>
                <c:pt idx="1496">
                  <c:v>46001</c:v>
                </c:pt>
                <c:pt idx="1497">
                  <c:v>46002</c:v>
                </c:pt>
                <c:pt idx="1498">
                  <c:v>46003</c:v>
                </c:pt>
                <c:pt idx="1499">
                  <c:v>46006</c:v>
                </c:pt>
                <c:pt idx="1500">
                  <c:v>46007</c:v>
                </c:pt>
                <c:pt idx="1501">
                  <c:v>46008</c:v>
                </c:pt>
                <c:pt idx="1502">
                  <c:v>46009</c:v>
                </c:pt>
                <c:pt idx="1503">
                  <c:v>46010</c:v>
                </c:pt>
                <c:pt idx="1504">
                  <c:v>46013</c:v>
                </c:pt>
                <c:pt idx="1505">
                  <c:v>46014</c:v>
                </c:pt>
                <c:pt idx="1506">
                  <c:v>46015</c:v>
                </c:pt>
                <c:pt idx="1507">
                  <c:v>46017</c:v>
                </c:pt>
                <c:pt idx="1508">
                  <c:v>46020</c:v>
                </c:pt>
                <c:pt idx="1509">
                  <c:v>46021</c:v>
                </c:pt>
                <c:pt idx="1510">
                  <c:v>46022</c:v>
                </c:pt>
                <c:pt idx="1511">
                  <c:v>46024</c:v>
                </c:pt>
                <c:pt idx="1512">
                  <c:v>46027</c:v>
                </c:pt>
                <c:pt idx="1513">
                  <c:v>46028</c:v>
                </c:pt>
                <c:pt idx="1514">
                  <c:v>46029</c:v>
                </c:pt>
                <c:pt idx="1515">
                  <c:v>46030</c:v>
                </c:pt>
                <c:pt idx="1516">
                  <c:v>46031</c:v>
                </c:pt>
                <c:pt idx="1517">
                  <c:v>46034</c:v>
                </c:pt>
                <c:pt idx="1518">
                  <c:v>46035</c:v>
                </c:pt>
                <c:pt idx="1519">
                  <c:v>46036</c:v>
                </c:pt>
                <c:pt idx="1520">
                  <c:v>46037</c:v>
                </c:pt>
                <c:pt idx="1521">
                  <c:v>46038</c:v>
                </c:pt>
                <c:pt idx="1522">
                  <c:v>46042</c:v>
                </c:pt>
                <c:pt idx="1523">
                  <c:v>46043</c:v>
                </c:pt>
                <c:pt idx="1524">
                  <c:v>46044</c:v>
                </c:pt>
                <c:pt idx="1525">
                  <c:v>46045</c:v>
                </c:pt>
                <c:pt idx="1526">
                  <c:v>46048</c:v>
                </c:pt>
                <c:pt idx="1527">
                  <c:v>46049</c:v>
                </c:pt>
                <c:pt idx="1528">
                  <c:v>46050</c:v>
                </c:pt>
                <c:pt idx="1529">
                  <c:v>46051</c:v>
                </c:pt>
                <c:pt idx="1530">
                  <c:v>46052</c:v>
                </c:pt>
                <c:pt idx="1531">
                  <c:v>46055</c:v>
                </c:pt>
                <c:pt idx="1532">
                  <c:v>46056</c:v>
                </c:pt>
                <c:pt idx="1533">
                  <c:v>46057</c:v>
                </c:pt>
                <c:pt idx="1534">
                  <c:v>46058</c:v>
                </c:pt>
                <c:pt idx="1535">
                  <c:v>46059</c:v>
                </c:pt>
                <c:pt idx="1536">
                  <c:v>46062</c:v>
                </c:pt>
                <c:pt idx="1537">
                  <c:v>46063</c:v>
                </c:pt>
                <c:pt idx="1538">
                  <c:v>46064</c:v>
                </c:pt>
                <c:pt idx="1539">
                  <c:v>46065</c:v>
                </c:pt>
                <c:pt idx="1540">
                  <c:v>46066</c:v>
                </c:pt>
                <c:pt idx="1541">
                  <c:v>46070</c:v>
                </c:pt>
                <c:pt idx="1542">
                  <c:v>46071</c:v>
                </c:pt>
                <c:pt idx="1543">
                  <c:v>46072</c:v>
                </c:pt>
                <c:pt idx="1544">
                  <c:v>46073</c:v>
                </c:pt>
                <c:pt idx="1545">
                  <c:v>46076</c:v>
                </c:pt>
                <c:pt idx="1546">
                  <c:v>46077</c:v>
                </c:pt>
                <c:pt idx="1547">
                  <c:v>46078</c:v>
                </c:pt>
                <c:pt idx="1548">
                  <c:v>46079</c:v>
                </c:pt>
                <c:pt idx="1549">
                  <c:v>46080</c:v>
                </c:pt>
                <c:pt idx="1550">
                  <c:v>46083</c:v>
                </c:pt>
                <c:pt idx="1551">
                  <c:v>46084</c:v>
                </c:pt>
                <c:pt idx="1552">
                  <c:v>46085</c:v>
                </c:pt>
                <c:pt idx="1553">
                  <c:v>46086</c:v>
                </c:pt>
                <c:pt idx="1554">
                  <c:v>46087</c:v>
                </c:pt>
                <c:pt idx="1555">
                  <c:v>46090</c:v>
                </c:pt>
                <c:pt idx="1556">
                  <c:v>46091</c:v>
                </c:pt>
                <c:pt idx="1557">
                  <c:v>46092</c:v>
                </c:pt>
                <c:pt idx="1558">
                  <c:v>46093</c:v>
                </c:pt>
                <c:pt idx="1559">
                  <c:v>46094</c:v>
                </c:pt>
                <c:pt idx="1560">
                  <c:v>46097</c:v>
                </c:pt>
                <c:pt idx="1561">
                  <c:v>46098</c:v>
                </c:pt>
                <c:pt idx="1562">
                  <c:v>46099</c:v>
                </c:pt>
                <c:pt idx="1563">
                  <c:v>46100</c:v>
                </c:pt>
                <c:pt idx="1564">
                  <c:v>46101</c:v>
                </c:pt>
                <c:pt idx="1565">
                  <c:v>46104</c:v>
                </c:pt>
                <c:pt idx="1566">
                  <c:v>46105</c:v>
                </c:pt>
                <c:pt idx="1567">
                  <c:v>46106</c:v>
                </c:pt>
                <c:pt idx="1568">
                  <c:v>46107</c:v>
                </c:pt>
                <c:pt idx="1569">
                  <c:v>46108</c:v>
                </c:pt>
                <c:pt idx="1570">
                  <c:v>46111</c:v>
                </c:pt>
                <c:pt idx="1571">
                  <c:v>46112</c:v>
                </c:pt>
                <c:pt idx="1572">
                  <c:v>46113</c:v>
                </c:pt>
                <c:pt idx="1573">
                  <c:v>46114</c:v>
                </c:pt>
                <c:pt idx="1574">
                  <c:v>46115</c:v>
                </c:pt>
                <c:pt idx="1575">
                  <c:v>46118</c:v>
                </c:pt>
                <c:pt idx="1576">
                  <c:v>46119</c:v>
                </c:pt>
                <c:pt idx="1577">
                  <c:v>46120</c:v>
                </c:pt>
                <c:pt idx="1578">
                  <c:v>46121</c:v>
                </c:pt>
                <c:pt idx="1579">
                  <c:v>46122</c:v>
                </c:pt>
                <c:pt idx="1580">
                  <c:v>46125</c:v>
                </c:pt>
                <c:pt idx="1581">
                  <c:v>46126</c:v>
                </c:pt>
                <c:pt idx="1582">
                  <c:v>46127</c:v>
                </c:pt>
                <c:pt idx="1583">
                  <c:v>46128</c:v>
                </c:pt>
                <c:pt idx="1584">
                  <c:v>46129</c:v>
                </c:pt>
                <c:pt idx="1585">
                  <c:v>46132</c:v>
                </c:pt>
                <c:pt idx="1586">
                  <c:v>46133</c:v>
                </c:pt>
                <c:pt idx="1587">
                  <c:v>46134</c:v>
                </c:pt>
                <c:pt idx="1588">
                  <c:v>46135</c:v>
                </c:pt>
                <c:pt idx="1589">
                  <c:v>46136</c:v>
                </c:pt>
                <c:pt idx="1590">
                  <c:v>46139</c:v>
                </c:pt>
                <c:pt idx="1591">
                  <c:v>46140</c:v>
                </c:pt>
                <c:pt idx="1592">
                  <c:v>46141</c:v>
                </c:pt>
                <c:pt idx="1593">
                  <c:v>46142</c:v>
                </c:pt>
                <c:pt idx="1594">
                  <c:v>46143</c:v>
                </c:pt>
                <c:pt idx="1595">
                  <c:v>46146</c:v>
                </c:pt>
                <c:pt idx="1596">
                  <c:v>46147</c:v>
                </c:pt>
                <c:pt idx="1597">
                  <c:v>46148</c:v>
                </c:pt>
                <c:pt idx="1598">
                  <c:v>46149</c:v>
                </c:pt>
                <c:pt idx="1599">
                  <c:v>46150</c:v>
                </c:pt>
                <c:pt idx="1600">
                  <c:v>46153</c:v>
                </c:pt>
                <c:pt idx="1601">
                  <c:v>46154</c:v>
                </c:pt>
                <c:pt idx="1602">
                  <c:v>46155</c:v>
                </c:pt>
                <c:pt idx="1603">
                  <c:v>46156</c:v>
                </c:pt>
                <c:pt idx="1604">
                  <c:v>46157</c:v>
                </c:pt>
                <c:pt idx="1605">
                  <c:v>46160</c:v>
                </c:pt>
                <c:pt idx="1606">
                  <c:v>46161</c:v>
                </c:pt>
                <c:pt idx="1607">
                  <c:v>46162</c:v>
                </c:pt>
                <c:pt idx="1608">
                  <c:v>46163</c:v>
                </c:pt>
                <c:pt idx="1609">
                  <c:v>46164</c:v>
                </c:pt>
                <c:pt idx="1610">
                  <c:v>46168</c:v>
                </c:pt>
                <c:pt idx="1611">
                  <c:v>46169</c:v>
                </c:pt>
                <c:pt idx="1612">
                  <c:v>46170</c:v>
                </c:pt>
                <c:pt idx="1613">
                  <c:v>46171</c:v>
                </c:pt>
                <c:pt idx="1614">
                  <c:v>46174</c:v>
                </c:pt>
                <c:pt idx="1615">
                  <c:v>46175</c:v>
                </c:pt>
                <c:pt idx="1616">
                  <c:v>46176</c:v>
                </c:pt>
                <c:pt idx="1617">
                  <c:v>46177</c:v>
                </c:pt>
                <c:pt idx="1618">
                  <c:v>46178</c:v>
                </c:pt>
                <c:pt idx="1619">
                  <c:v>46181</c:v>
                </c:pt>
                <c:pt idx="1620">
                  <c:v>46182</c:v>
                </c:pt>
                <c:pt idx="1621">
                  <c:v>46183</c:v>
                </c:pt>
                <c:pt idx="1622">
                  <c:v>46184</c:v>
                </c:pt>
                <c:pt idx="1623">
                  <c:v>46185</c:v>
                </c:pt>
                <c:pt idx="1624">
                  <c:v>46188</c:v>
                </c:pt>
                <c:pt idx="1625">
                  <c:v>46189</c:v>
                </c:pt>
                <c:pt idx="1626">
                  <c:v>46190</c:v>
                </c:pt>
                <c:pt idx="1627">
                  <c:v>46191</c:v>
                </c:pt>
                <c:pt idx="1628">
                  <c:v>46195</c:v>
                </c:pt>
                <c:pt idx="1629">
                  <c:v>46196</c:v>
                </c:pt>
                <c:pt idx="1630">
                  <c:v>46197</c:v>
                </c:pt>
                <c:pt idx="1631">
                  <c:v>46198</c:v>
                </c:pt>
                <c:pt idx="1632">
                  <c:v>46199</c:v>
                </c:pt>
                <c:pt idx="1633">
                  <c:v>46202</c:v>
                </c:pt>
                <c:pt idx="1634">
                  <c:v>46203</c:v>
                </c:pt>
                <c:pt idx="1635">
                  <c:v>46204</c:v>
                </c:pt>
                <c:pt idx="1636">
                  <c:v>46205</c:v>
                </c:pt>
                <c:pt idx="1637">
                  <c:v>46206</c:v>
                </c:pt>
                <c:pt idx="1638">
                  <c:v>46208</c:v>
                </c:pt>
                <c:pt idx="1639">
                  <c:v>46209</c:v>
                </c:pt>
                <c:pt idx="1640">
                  <c:v>46210</c:v>
                </c:pt>
                <c:pt idx="1641">
                  <c:v>46211</c:v>
                </c:pt>
                <c:pt idx="1642">
                  <c:v>46212</c:v>
                </c:pt>
                <c:pt idx="1643">
                  <c:v>46213</c:v>
                </c:pt>
                <c:pt idx="1644">
                  <c:v>46216</c:v>
                </c:pt>
                <c:pt idx="1645">
                  <c:v>46217</c:v>
                </c:pt>
                <c:pt idx="1646">
                  <c:v>46218</c:v>
                </c:pt>
                <c:pt idx="1647">
                  <c:v>46219</c:v>
                </c:pt>
                <c:pt idx="1648">
                  <c:v>46220</c:v>
                </c:pt>
                <c:pt idx="1649">
                  <c:v>46223</c:v>
                </c:pt>
                <c:pt idx="1650">
                  <c:v>46224</c:v>
                </c:pt>
                <c:pt idx="1651">
                  <c:v>46225</c:v>
                </c:pt>
                <c:pt idx="1652">
                  <c:v>46226</c:v>
                </c:pt>
                <c:pt idx="1653">
                  <c:v>46227</c:v>
                </c:pt>
                <c:pt idx="1654">
                  <c:v>46229</c:v>
                </c:pt>
                <c:pt idx="1655">
                  <c:v>46230</c:v>
                </c:pt>
                <c:pt idx="1656">
                  <c:v>46231</c:v>
                </c:pt>
                <c:pt idx="1657">
                  <c:v>46232</c:v>
                </c:pt>
                <c:pt idx="1658">
                  <c:v>46233</c:v>
                </c:pt>
                <c:pt idx="1659">
                  <c:v>46236</c:v>
                </c:pt>
                <c:pt idx="1660">
                  <c:v>46237</c:v>
                </c:pt>
                <c:pt idx="1661">
                  <c:v>46238</c:v>
                </c:pt>
                <c:pt idx="1662">
                  <c:v>46239</c:v>
                </c:pt>
                <c:pt idx="1663">
                  <c:v>46240</c:v>
                </c:pt>
                <c:pt idx="1664">
                  <c:v>46241</c:v>
                </c:pt>
                <c:pt idx="1665">
                  <c:v>46243</c:v>
                </c:pt>
                <c:pt idx="1666">
                  <c:v>46244</c:v>
                </c:pt>
                <c:pt idx="1667">
                  <c:v>46245</c:v>
                </c:pt>
                <c:pt idx="1668">
                  <c:v>46246</c:v>
                </c:pt>
                <c:pt idx="1669">
                  <c:v>46247</c:v>
                </c:pt>
                <c:pt idx="1670">
                  <c:v>46248</c:v>
                </c:pt>
                <c:pt idx="1671">
                  <c:v>46251</c:v>
                </c:pt>
                <c:pt idx="1672">
                  <c:v>46252</c:v>
                </c:pt>
                <c:pt idx="1673">
                  <c:v>46253</c:v>
                </c:pt>
                <c:pt idx="1674">
                  <c:v>46254</c:v>
                </c:pt>
                <c:pt idx="1675">
                  <c:v>46255</c:v>
                </c:pt>
                <c:pt idx="1676">
                  <c:v>46258</c:v>
                </c:pt>
                <c:pt idx="1677">
                  <c:v>46259</c:v>
                </c:pt>
                <c:pt idx="1678">
                  <c:v>46260</c:v>
                </c:pt>
                <c:pt idx="1679">
                  <c:v>46261</c:v>
                </c:pt>
                <c:pt idx="1680">
                  <c:v>46262</c:v>
                </c:pt>
                <c:pt idx="1681">
                  <c:v>46265</c:v>
                </c:pt>
                <c:pt idx="1682">
                  <c:v>46266</c:v>
                </c:pt>
                <c:pt idx="1683">
                  <c:v>46267</c:v>
                </c:pt>
                <c:pt idx="1684">
                  <c:v>46268</c:v>
                </c:pt>
                <c:pt idx="1685">
                  <c:v>46269</c:v>
                </c:pt>
                <c:pt idx="1686">
                  <c:v>46271</c:v>
                </c:pt>
                <c:pt idx="1687">
                  <c:v>46272</c:v>
                </c:pt>
                <c:pt idx="1688">
                  <c:v>46273</c:v>
                </c:pt>
                <c:pt idx="1689">
                  <c:v>46274</c:v>
                </c:pt>
                <c:pt idx="1690">
                  <c:v>46275</c:v>
                </c:pt>
                <c:pt idx="1691">
                  <c:v>46276</c:v>
                </c:pt>
                <c:pt idx="1692">
                  <c:v>46279</c:v>
                </c:pt>
                <c:pt idx="1693">
                  <c:v>46280</c:v>
                </c:pt>
                <c:pt idx="1694">
                  <c:v>46281</c:v>
                </c:pt>
                <c:pt idx="1695">
                  <c:v>46282</c:v>
                </c:pt>
                <c:pt idx="1696">
                  <c:v>46283</c:v>
                </c:pt>
                <c:pt idx="1697">
                  <c:v>46286</c:v>
                </c:pt>
                <c:pt idx="1698">
                  <c:v>46287</c:v>
                </c:pt>
                <c:pt idx="1699">
                  <c:v>46288</c:v>
                </c:pt>
                <c:pt idx="1700">
                  <c:v>46289</c:v>
                </c:pt>
              </c:numCache>
            </c:numRef>
          </c:cat>
          <c:val>
            <c:numRef>
              <c:f>Sheet1!$K$2:$K$1702</c:f>
              <c:numCache>
                <c:formatCode>General</c:formatCode>
                <c:ptCount val="1701"/>
                <c:pt idx="0">
                  <c:v>2.1219999999999999</c:v>
                </c:pt>
                <c:pt idx="1">
                  <c:v>2.13</c:v>
                </c:pt>
                <c:pt idx="2">
                  <c:v>2.1349999999999998</c:v>
                </c:pt>
                <c:pt idx="3">
                  <c:v>2.1619999999999999</c:v>
                </c:pt>
                <c:pt idx="4">
                  <c:v>2.141</c:v>
                </c:pt>
                <c:pt idx="5">
                  <c:v>2.1659999999999999</c:v>
                </c:pt>
                <c:pt idx="6">
                  <c:v>2.202</c:v>
                </c:pt>
                <c:pt idx="7">
                  <c:v>2.1819999999999999</c:v>
                </c:pt>
                <c:pt idx="8">
                  <c:v>2.1869999999999998</c:v>
                </c:pt>
                <c:pt idx="9">
                  <c:v>2.12</c:v>
                </c:pt>
                <c:pt idx="10">
                  <c:v>2.077</c:v>
                </c:pt>
                <c:pt idx="11">
                  <c:v>2.0030000000000001</c:v>
                </c:pt>
                <c:pt idx="12">
                  <c:v>1.895</c:v>
                </c:pt>
                <c:pt idx="13">
                  <c:v>1.905</c:v>
                </c:pt>
                <c:pt idx="14">
                  <c:v>1.9259999999999999</c:v>
                </c:pt>
                <c:pt idx="15">
                  <c:v>1.893</c:v>
                </c:pt>
                <c:pt idx="16">
                  <c:v>1.9019999999999999</c:v>
                </c:pt>
                <c:pt idx="17">
                  <c:v>1.9339999999999999</c:v>
                </c:pt>
                <c:pt idx="18">
                  <c:v>1.877</c:v>
                </c:pt>
                <c:pt idx="19">
                  <c:v>1.829</c:v>
                </c:pt>
                <c:pt idx="20">
                  <c:v>1.841</c:v>
                </c:pt>
                <c:pt idx="21">
                  <c:v>1.819</c:v>
                </c:pt>
                <c:pt idx="22">
                  <c:v>1.8720000000000001</c:v>
                </c:pt>
                <c:pt idx="23">
                  <c:v>1.861</c:v>
                </c:pt>
                <c:pt idx="24">
                  <c:v>1.8620000000000001</c:v>
                </c:pt>
                <c:pt idx="25">
                  <c:v>1.8580000000000001</c:v>
                </c:pt>
                <c:pt idx="26">
                  <c:v>1.766</c:v>
                </c:pt>
                <c:pt idx="27">
                  <c:v>1.788</c:v>
                </c:pt>
                <c:pt idx="28">
                  <c:v>1.8440000000000001</c:v>
                </c:pt>
                <c:pt idx="29">
                  <c:v>1.8260000000000001</c:v>
                </c:pt>
                <c:pt idx="30">
                  <c:v>1.837</c:v>
                </c:pt>
                <c:pt idx="31">
                  <c:v>1.9810000000000001</c:v>
                </c:pt>
                <c:pt idx="32">
                  <c:v>1.9550000000000001</c:v>
                </c:pt>
                <c:pt idx="33">
                  <c:v>1.92</c:v>
                </c:pt>
                <c:pt idx="34">
                  <c:v>1.905</c:v>
                </c:pt>
                <c:pt idx="35">
                  <c:v>1.827</c:v>
                </c:pt>
                <c:pt idx="36">
                  <c:v>1.847</c:v>
                </c:pt>
                <c:pt idx="37">
                  <c:v>1.821</c:v>
                </c:pt>
                <c:pt idx="38">
                  <c:v>1.752</c:v>
                </c:pt>
                <c:pt idx="39">
                  <c:v>1.6839999999999999</c:v>
                </c:pt>
                <c:pt idx="40">
                  <c:v>1.756</c:v>
                </c:pt>
                <c:pt idx="41">
                  <c:v>1.8</c:v>
                </c:pt>
                <c:pt idx="42">
                  <c:v>1.827</c:v>
                </c:pt>
                <c:pt idx="43">
                  <c:v>1.772</c:v>
                </c:pt>
                <c:pt idx="44">
                  <c:v>1.708</c:v>
                </c:pt>
                <c:pt idx="45">
                  <c:v>1.778</c:v>
                </c:pt>
                <c:pt idx="46">
                  <c:v>1.9359999999999999</c:v>
                </c:pt>
                <c:pt idx="47">
                  <c:v>1.8779999999999999</c:v>
                </c:pt>
                <c:pt idx="48">
                  <c:v>1.841</c:v>
                </c:pt>
                <c:pt idx="49">
                  <c:v>1.869</c:v>
                </c:pt>
                <c:pt idx="50">
                  <c:v>1.8149999999999999</c:v>
                </c:pt>
                <c:pt idx="51">
                  <c:v>1.7290000000000001</c:v>
                </c:pt>
                <c:pt idx="52">
                  <c:v>1.6040000000000001</c:v>
                </c:pt>
                <c:pt idx="53">
                  <c:v>1.6539999999999999</c:v>
                </c:pt>
                <c:pt idx="54">
                  <c:v>1.6040000000000001</c:v>
                </c:pt>
                <c:pt idx="55">
                  <c:v>1.6020000000000001</c:v>
                </c:pt>
                <c:pt idx="56">
                  <c:v>1.653</c:v>
                </c:pt>
                <c:pt idx="57">
                  <c:v>1.659</c:v>
                </c:pt>
                <c:pt idx="58">
                  <c:v>1.637</c:v>
                </c:pt>
                <c:pt idx="59">
                  <c:v>1.6339999999999999</c:v>
                </c:pt>
                <c:pt idx="60">
                  <c:v>1.69</c:v>
                </c:pt>
                <c:pt idx="61">
                  <c:v>1.64</c:v>
                </c:pt>
                <c:pt idx="62">
                  <c:v>1.587</c:v>
                </c:pt>
                <c:pt idx="63">
                  <c:v>1.552</c:v>
                </c:pt>
                <c:pt idx="64">
                  <c:v>1.621</c:v>
                </c:pt>
                <c:pt idx="65">
                  <c:v>1.7310000000000001</c:v>
                </c:pt>
                <c:pt idx="66">
                  <c:v>1.8520000000000001</c:v>
                </c:pt>
                <c:pt idx="67">
                  <c:v>1.7829999999999999</c:v>
                </c:pt>
                <c:pt idx="68">
                  <c:v>1.7330000000000001</c:v>
                </c:pt>
                <c:pt idx="69">
                  <c:v>1.724</c:v>
                </c:pt>
                <c:pt idx="70">
                  <c:v>1.65</c:v>
                </c:pt>
                <c:pt idx="71">
                  <c:v>1.5980000000000001</c:v>
                </c:pt>
                <c:pt idx="72">
                  <c:v>1.6859999999999999</c:v>
                </c:pt>
                <c:pt idx="73">
                  <c:v>1.7529999999999999</c:v>
                </c:pt>
                <c:pt idx="74">
                  <c:v>1.9239999999999999</c:v>
                </c:pt>
                <c:pt idx="75">
                  <c:v>1.821</c:v>
                </c:pt>
                <c:pt idx="76">
                  <c:v>1.9390000000000001</c:v>
                </c:pt>
                <c:pt idx="77">
                  <c:v>1.8149999999999999</c:v>
                </c:pt>
                <c:pt idx="78">
                  <c:v>1.746</c:v>
                </c:pt>
                <c:pt idx="79">
                  <c:v>1.819</c:v>
                </c:pt>
                <c:pt idx="80">
                  <c:v>1.794</c:v>
                </c:pt>
                <c:pt idx="81">
                  <c:v>1.869</c:v>
                </c:pt>
                <c:pt idx="82">
                  <c:v>1.9490000000000001</c:v>
                </c:pt>
                <c:pt idx="83">
                  <c:v>1.89</c:v>
                </c:pt>
                <c:pt idx="84">
                  <c:v>1.9930000000000001</c:v>
                </c:pt>
                <c:pt idx="85">
                  <c:v>2.1339999999999999</c:v>
                </c:pt>
                <c:pt idx="86">
                  <c:v>1.944</c:v>
                </c:pt>
                <c:pt idx="87">
                  <c:v>1.8939999999999999</c:v>
                </c:pt>
                <c:pt idx="88">
                  <c:v>1.823</c:v>
                </c:pt>
                <c:pt idx="89">
                  <c:v>1.8260000000000001</c:v>
                </c:pt>
                <c:pt idx="90">
                  <c:v>1.72</c:v>
                </c:pt>
                <c:pt idx="91">
                  <c:v>1.6160000000000001</c:v>
                </c:pt>
                <c:pt idx="92">
                  <c:v>1.681</c:v>
                </c:pt>
                <c:pt idx="93">
                  <c:v>1.6459999999999999</c:v>
                </c:pt>
                <c:pt idx="94">
                  <c:v>1.7829999999999999</c:v>
                </c:pt>
                <c:pt idx="95">
                  <c:v>1.83</c:v>
                </c:pt>
                <c:pt idx="96">
                  <c:v>1.7709999999999999</c:v>
                </c:pt>
                <c:pt idx="97">
                  <c:v>1.71</c:v>
                </c:pt>
                <c:pt idx="98">
                  <c:v>1.7310000000000001</c:v>
                </c:pt>
                <c:pt idx="99">
                  <c:v>1.7929999999999999</c:v>
                </c:pt>
                <c:pt idx="100">
                  <c:v>1.722</c:v>
                </c:pt>
                <c:pt idx="101">
                  <c:v>1.827</c:v>
                </c:pt>
                <c:pt idx="102">
                  <c:v>1.849</c:v>
                </c:pt>
                <c:pt idx="103">
                  <c:v>1.774</c:v>
                </c:pt>
                <c:pt idx="104">
                  <c:v>1.7769999999999999</c:v>
                </c:pt>
                <c:pt idx="105">
                  <c:v>1.821</c:v>
                </c:pt>
                <c:pt idx="106">
                  <c:v>1.8220000000000001</c:v>
                </c:pt>
                <c:pt idx="107">
                  <c:v>1.782</c:v>
                </c:pt>
                <c:pt idx="108">
                  <c:v>1.7889999999999999</c:v>
                </c:pt>
                <c:pt idx="109">
                  <c:v>1.7669999999999999</c:v>
                </c:pt>
                <c:pt idx="110">
                  <c:v>1.78</c:v>
                </c:pt>
                <c:pt idx="111">
                  <c:v>1.8129999999999999</c:v>
                </c:pt>
                <c:pt idx="112">
                  <c:v>1.7310000000000001</c:v>
                </c:pt>
                <c:pt idx="113">
                  <c:v>1.669</c:v>
                </c:pt>
                <c:pt idx="114">
                  <c:v>1.6140000000000001</c:v>
                </c:pt>
                <c:pt idx="115">
                  <c:v>1.6379999999999999</c:v>
                </c:pt>
                <c:pt idx="116">
                  <c:v>1.6379999999999999</c:v>
                </c:pt>
                <c:pt idx="117">
                  <c:v>1.669</c:v>
                </c:pt>
                <c:pt idx="118">
                  <c:v>1.6639999999999999</c:v>
                </c:pt>
                <c:pt idx="119">
                  <c:v>1.637</c:v>
                </c:pt>
                <c:pt idx="120">
                  <c:v>1.597</c:v>
                </c:pt>
                <c:pt idx="121">
                  <c:v>1.482</c:v>
                </c:pt>
                <c:pt idx="122">
                  <c:v>1.4950000000000001</c:v>
                </c:pt>
                <c:pt idx="123">
                  <c:v>1.7090000000000001</c:v>
                </c:pt>
                <c:pt idx="124">
                  <c:v>1.7509999999999999</c:v>
                </c:pt>
                <c:pt idx="125">
                  <c:v>1.671</c:v>
                </c:pt>
                <c:pt idx="126">
                  <c:v>1.734</c:v>
                </c:pt>
                <c:pt idx="127">
                  <c:v>1.83</c:v>
                </c:pt>
                <c:pt idx="128">
                  <c:v>1.8759999999999999</c:v>
                </c:pt>
                <c:pt idx="129">
                  <c:v>1.8240000000000001</c:v>
                </c:pt>
                <c:pt idx="130">
                  <c:v>1.7789999999999999</c:v>
                </c:pt>
                <c:pt idx="131">
                  <c:v>1.8049999999999999</c:v>
                </c:pt>
                <c:pt idx="132">
                  <c:v>1.7390000000000001</c:v>
                </c:pt>
                <c:pt idx="133">
                  <c:v>1.746</c:v>
                </c:pt>
                <c:pt idx="134">
                  <c:v>1.778</c:v>
                </c:pt>
                <c:pt idx="135">
                  <c:v>1.7230000000000001</c:v>
                </c:pt>
                <c:pt idx="136">
                  <c:v>1.718</c:v>
                </c:pt>
                <c:pt idx="137">
                  <c:v>1.641</c:v>
                </c:pt>
                <c:pt idx="138">
                  <c:v>1.675</c:v>
                </c:pt>
                <c:pt idx="139">
                  <c:v>1.681</c:v>
                </c:pt>
                <c:pt idx="140">
                  <c:v>1.7849999999999999</c:v>
                </c:pt>
                <c:pt idx="141">
                  <c:v>1.8080000000000001</c:v>
                </c:pt>
                <c:pt idx="142">
                  <c:v>1.734</c:v>
                </c:pt>
                <c:pt idx="143">
                  <c:v>1.8</c:v>
                </c:pt>
                <c:pt idx="144">
                  <c:v>1.8540000000000001</c:v>
                </c:pt>
                <c:pt idx="145">
                  <c:v>1.829</c:v>
                </c:pt>
                <c:pt idx="146">
                  <c:v>1.7989999999999999</c:v>
                </c:pt>
                <c:pt idx="147">
                  <c:v>2.101</c:v>
                </c:pt>
                <c:pt idx="148">
                  <c:v>2.1930000000000001</c:v>
                </c:pt>
                <c:pt idx="149">
                  <c:v>2.1909999999999998</c:v>
                </c:pt>
                <c:pt idx="150">
                  <c:v>2.165</c:v>
                </c:pt>
                <c:pt idx="151">
                  <c:v>2.238</c:v>
                </c:pt>
                <c:pt idx="152">
                  <c:v>2.153</c:v>
                </c:pt>
                <c:pt idx="153">
                  <c:v>2.1709999999999998</c:v>
                </c:pt>
                <c:pt idx="154">
                  <c:v>2.1520000000000001</c:v>
                </c:pt>
                <c:pt idx="155">
                  <c:v>2.1819999999999999</c:v>
                </c:pt>
                <c:pt idx="156">
                  <c:v>2.3559999999999999</c:v>
                </c:pt>
                <c:pt idx="157">
                  <c:v>2.339</c:v>
                </c:pt>
                <c:pt idx="158">
                  <c:v>2.4169999999999998</c:v>
                </c:pt>
                <c:pt idx="159">
                  <c:v>2.4260000000000002</c:v>
                </c:pt>
                <c:pt idx="160">
                  <c:v>2.3519999999999999</c:v>
                </c:pt>
                <c:pt idx="161">
                  <c:v>2.448</c:v>
                </c:pt>
                <c:pt idx="162">
                  <c:v>2.5129999999999999</c:v>
                </c:pt>
                <c:pt idx="163">
                  <c:v>2.4889999999999999</c:v>
                </c:pt>
                <c:pt idx="164">
                  <c:v>2.4609999999999999</c:v>
                </c:pt>
                <c:pt idx="165">
                  <c:v>2.5790000000000002</c:v>
                </c:pt>
                <c:pt idx="166">
                  <c:v>2.657</c:v>
                </c:pt>
                <c:pt idx="167">
                  <c:v>2.63</c:v>
                </c:pt>
                <c:pt idx="168">
                  <c:v>2.5270000000000001</c:v>
                </c:pt>
                <c:pt idx="169">
                  <c:v>2.4860000000000002</c:v>
                </c:pt>
                <c:pt idx="170">
                  <c:v>2.4870000000000001</c:v>
                </c:pt>
                <c:pt idx="171">
                  <c:v>2.5880000000000001</c:v>
                </c:pt>
                <c:pt idx="172">
                  <c:v>2.4</c:v>
                </c:pt>
                <c:pt idx="173">
                  <c:v>2.4060000000000001</c:v>
                </c:pt>
                <c:pt idx="174">
                  <c:v>2.323</c:v>
                </c:pt>
                <c:pt idx="175">
                  <c:v>2.2690000000000001</c:v>
                </c:pt>
                <c:pt idx="176">
                  <c:v>2.31</c:v>
                </c:pt>
                <c:pt idx="177">
                  <c:v>2.3620000000000001</c:v>
                </c:pt>
                <c:pt idx="178">
                  <c:v>2.2669999999999999</c:v>
                </c:pt>
                <c:pt idx="179">
                  <c:v>2.0419999999999998</c:v>
                </c:pt>
                <c:pt idx="180">
                  <c:v>2.048</c:v>
                </c:pt>
                <c:pt idx="181">
                  <c:v>1.835</c:v>
                </c:pt>
                <c:pt idx="182">
                  <c:v>1.8340000000000001</c:v>
                </c:pt>
                <c:pt idx="183">
                  <c:v>2.125</c:v>
                </c:pt>
                <c:pt idx="184">
                  <c:v>2.2480000000000002</c:v>
                </c:pt>
                <c:pt idx="185">
                  <c:v>2.1389999999999998</c:v>
                </c:pt>
                <c:pt idx="186">
                  <c:v>2.101</c:v>
                </c:pt>
                <c:pt idx="187">
                  <c:v>2.5609999999999999</c:v>
                </c:pt>
                <c:pt idx="188">
                  <c:v>2.5270000000000001</c:v>
                </c:pt>
                <c:pt idx="189">
                  <c:v>2.5270000000000001</c:v>
                </c:pt>
                <c:pt idx="190">
                  <c:v>2.4380000000000002</c:v>
                </c:pt>
                <c:pt idx="191">
                  <c:v>2.6150000000000002</c:v>
                </c:pt>
                <c:pt idx="192">
                  <c:v>2.52</c:v>
                </c:pt>
                <c:pt idx="193">
                  <c:v>2.6059999999999999</c:v>
                </c:pt>
                <c:pt idx="194">
                  <c:v>2.6269999999999998</c:v>
                </c:pt>
                <c:pt idx="195">
                  <c:v>2.7410000000000001</c:v>
                </c:pt>
                <c:pt idx="196">
                  <c:v>2.8809999999999998</c:v>
                </c:pt>
                <c:pt idx="197">
                  <c:v>2.855</c:v>
                </c:pt>
                <c:pt idx="198">
                  <c:v>2.6360000000000001</c:v>
                </c:pt>
                <c:pt idx="199">
                  <c:v>2.7749999999999999</c:v>
                </c:pt>
                <c:pt idx="200">
                  <c:v>2.7730000000000001</c:v>
                </c:pt>
                <c:pt idx="201">
                  <c:v>2.7949999999999999</c:v>
                </c:pt>
                <c:pt idx="202">
                  <c:v>2.9129999999999998</c:v>
                </c:pt>
                <c:pt idx="203">
                  <c:v>3.0230000000000001</c:v>
                </c:pt>
                <c:pt idx="204">
                  <c:v>3.0070000000000001</c:v>
                </c:pt>
                <c:pt idx="205">
                  <c:v>2.9710000000000001</c:v>
                </c:pt>
                <c:pt idx="206">
                  <c:v>3.024</c:v>
                </c:pt>
                <c:pt idx="207">
                  <c:v>3.0190000000000001</c:v>
                </c:pt>
                <c:pt idx="208">
                  <c:v>2.996</c:v>
                </c:pt>
                <c:pt idx="209">
                  <c:v>3.3010000000000002</c:v>
                </c:pt>
                <c:pt idx="210">
                  <c:v>3.3540000000000001</c:v>
                </c:pt>
                <c:pt idx="211">
                  <c:v>3.2440000000000002</c:v>
                </c:pt>
                <c:pt idx="212">
                  <c:v>3.0590000000000002</c:v>
                </c:pt>
                <c:pt idx="213">
                  <c:v>3.0459999999999998</c:v>
                </c:pt>
                <c:pt idx="214">
                  <c:v>2.9420000000000002</c:v>
                </c:pt>
                <c:pt idx="215">
                  <c:v>2.8879999999999999</c:v>
                </c:pt>
                <c:pt idx="216">
                  <c:v>2.859</c:v>
                </c:pt>
                <c:pt idx="217">
                  <c:v>2.9489999999999998</c:v>
                </c:pt>
                <c:pt idx="218">
                  <c:v>3.0310000000000001</c:v>
                </c:pt>
                <c:pt idx="219">
                  <c:v>2.976</c:v>
                </c:pt>
                <c:pt idx="220">
                  <c:v>2.9950000000000001</c:v>
                </c:pt>
                <c:pt idx="221">
                  <c:v>2.6970000000000001</c:v>
                </c:pt>
                <c:pt idx="222">
                  <c:v>2.6920000000000002</c:v>
                </c:pt>
                <c:pt idx="223">
                  <c:v>2.7120000000000002</c:v>
                </c:pt>
                <c:pt idx="224">
                  <c:v>2.5920000000000001</c:v>
                </c:pt>
                <c:pt idx="225">
                  <c:v>2.65</c:v>
                </c:pt>
                <c:pt idx="226">
                  <c:v>2.7109999999999999</c:v>
                </c:pt>
                <c:pt idx="227">
                  <c:v>2.7749999999999999</c:v>
                </c:pt>
                <c:pt idx="228">
                  <c:v>2.8959999999999999</c:v>
                </c:pt>
                <c:pt idx="229">
                  <c:v>2.843</c:v>
                </c:pt>
                <c:pt idx="230">
                  <c:v>2.8820000000000001</c:v>
                </c:pt>
                <c:pt idx="231">
                  <c:v>2.88</c:v>
                </c:pt>
                <c:pt idx="232">
                  <c:v>2.78</c:v>
                </c:pt>
                <c:pt idx="233">
                  <c:v>2.5070000000000001</c:v>
                </c:pt>
                <c:pt idx="234">
                  <c:v>2.5750000000000002</c:v>
                </c:pt>
                <c:pt idx="235">
                  <c:v>2.4060000000000001</c:v>
                </c:pt>
                <c:pt idx="236">
                  <c:v>2.399</c:v>
                </c:pt>
                <c:pt idx="237">
                  <c:v>2.4420000000000002</c:v>
                </c:pt>
                <c:pt idx="238">
                  <c:v>2.5529999999999999</c:v>
                </c:pt>
                <c:pt idx="239">
                  <c:v>2.5910000000000002</c:v>
                </c:pt>
                <c:pt idx="240">
                  <c:v>2.6819999999999999</c:v>
                </c:pt>
                <c:pt idx="241">
                  <c:v>2.6819999999999999</c:v>
                </c:pt>
                <c:pt idx="242">
                  <c:v>2.677</c:v>
                </c:pt>
                <c:pt idx="243">
                  <c:v>2.6360000000000001</c:v>
                </c:pt>
                <c:pt idx="244">
                  <c:v>2.7</c:v>
                </c:pt>
                <c:pt idx="245">
                  <c:v>2.7050000000000001</c:v>
                </c:pt>
                <c:pt idx="246">
                  <c:v>2.78</c:v>
                </c:pt>
                <c:pt idx="247">
                  <c:v>2.6080000000000001</c:v>
                </c:pt>
                <c:pt idx="248">
                  <c:v>2.5179999999999998</c:v>
                </c:pt>
                <c:pt idx="249">
                  <c:v>2.3050000000000002</c:v>
                </c:pt>
                <c:pt idx="250">
                  <c:v>2.4670000000000001</c:v>
                </c:pt>
                <c:pt idx="251">
                  <c:v>2.4220000000000002</c:v>
                </c:pt>
                <c:pt idx="252">
                  <c:v>2.5390000000000001</c:v>
                </c:pt>
                <c:pt idx="253">
                  <c:v>2.581</c:v>
                </c:pt>
                <c:pt idx="254">
                  <c:v>2.702</c:v>
                </c:pt>
                <c:pt idx="255">
                  <c:v>2.7160000000000002</c:v>
                </c:pt>
                <c:pt idx="256">
                  <c:v>2.7290000000000001</c:v>
                </c:pt>
                <c:pt idx="257">
                  <c:v>2.7</c:v>
                </c:pt>
                <c:pt idx="258">
                  <c:v>2.7469999999999999</c:v>
                </c:pt>
                <c:pt idx="259">
                  <c:v>2.7530000000000001</c:v>
                </c:pt>
                <c:pt idx="260">
                  <c:v>2.7269999999999999</c:v>
                </c:pt>
                <c:pt idx="261">
                  <c:v>2.6659999999999999</c:v>
                </c:pt>
                <c:pt idx="262">
                  <c:v>2.7370000000000001</c:v>
                </c:pt>
                <c:pt idx="263">
                  <c:v>2.5459999999999998</c:v>
                </c:pt>
                <c:pt idx="264">
                  <c:v>2.5390000000000001</c:v>
                </c:pt>
                <c:pt idx="265">
                  <c:v>2.4910000000000001</c:v>
                </c:pt>
                <c:pt idx="266">
                  <c:v>2.4460000000000002</c:v>
                </c:pt>
                <c:pt idx="267">
                  <c:v>2.6019999999999999</c:v>
                </c:pt>
                <c:pt idx="268">
                  <c:v>2.6560000000000001</c:v>
                </c:pt>
                <c:pt idx="269">
                  <c:v>2.76</c:v>
                </c:pt>
                <c:pt idx="270">
                  <c:v>2.6640000000000001</c:v>
                </c:pt>
                <c:pt idx="271">
                  <c:v>2.5640000000000001</c:v>
                </c:pt>
                <c:pt idx="272">
                  <c:v>2.85</c:v>
                </c:pt>
                <c:pt idx="273">
                  <c:v>2.8450000000000002</c:v>
                </c:pt>
                <c:pt idx="274">
                  <c:v>2.7890000000000001</c:v>
                </c:pt>
                <c:pt idx="275">
                  <c:v>2.9350000000000001</c:v>
                </c:pt>
                <c:pt idx="276">
                  <c:v>2.863</c:v>
                </c:pt>
                <c:pt idx="277">
                  <c:v>2.8820000000000001</c:v>
                </c:pt>
                <c:pt idx="278">
                  <c:v>2.835</c:v>
                </c:pt>
                <c:pt idx="279">
                  <c:v>2.911</c:v>
                </c:pt>
                <c:pt idx="280">
                  <c:v>2.8679999999999999</c:v>
                </c:pt>
                <c:pt idx="281">
                  <c:v>2.9119999999999999</c:v>
                </c:pt>
                <c:pt idx="282">
                  <c:v>3.129</c:v>
                </c:pt>
                <c:pt idx="283">
                  <c:v>3.2189999999999999</c:v>
                </c:pt>
                <c:pt idx="284">
                  <c:v>3.0819999999999999</c:v>
                </c:pt>
                <c:pt idx="285">
                  <c:v>3.069</c:v>
                </c:pt>
                <c:pt idx="286">
                  <c:v>2.9529999999999998</c:v>
                </c:pt>
                <c:pt idx="287">
                  <c:v>2.879</c:v>
                </c:pt>
                <c:pt idx="288">
                  <c:v>2.8540000000000001</c:v>
                </c:pt>
                <c:pt idx="289">
                  <c:v>2.7770000000000001</c:v>
                </c:pt>
                <c:pt idx="290">
                  <c:v>2.7709999999999999</c:v>
                </c:pt>
                <c:pt idx="291">
                  <c:v>2.7770000000000001</c:v>
                </c:pt>
                <c:pt idx="292">
                  <c:v>2.839</c:v>
                </c:pt>
                <c:pt idx="293">
                  <c:v>2.8159999999999998</c:v>
                </c:pt>
                <c:pt idx="294">
                  <c:v>2.746</c:v>
                </c:pt>
                <c:pt idx="295">
                  <c:v>2.7010000000000001</c:v>
                </c:pt>
                <c:pt idx="296">
                  <c:v>2.6640000000000001</c:v>
                </c:pt>
                <c:pt idx="297">
                  <c:v>2.6619999999999999</c:v>
                </c:pt>
                <c:pt idx="298">
                  <c:v>2.6920000000000002</c:v>
                </c:pt>
                <c:pt idx="299">
                  <c:v>2.6680000000000001</c:v>
                </c:pt>
                <c:pt idx="300">
                  <c:v>2.6</c:v>
                </c:pt>
                <c:pt idx="301">
                  <c:v>2.484</c:v>
                </c:pt>
                <c:pt idx="302">
                  <c:v>2.5619999999999998</c:v>
                </c:pt>
                <c:pt idx="303">
                  <c:v>2.528</c:v>
                </c:pt>
                <c:pt idx="304">
                  <c:v>2.4809999999999999</c:v>
                </c:pt>
                <c:pt idx="305">
                  <c:v>2.5350000000000001</c:v>
                </c:pt>
                <c:pt idx="306">
                  <c:v>2.5819999999999999</c:v>
                </c:pt>
                <c:pt idx="307">
                  <c:v>2.508</c:v>
                </c:pt>
                <c:pt idx="308">
                  <c:v>2.5179999999999998</c:v>
                </c:pt>
                <c:pt idx="309">
                  <c:v>2.57</c:v>
                </c:pt>
                <c:pt idx="310">
                  <c:v>2.5569999999999999</c:v>
                </c:pt>
                <c:pt idx="311">
                  <c:v>2.5859999999999999</c:v>
                </c:pt>
                <c:pt idx="312">
                  <c:v>2.6230000000000002</c:v>
                </c:pt>
                <c:pt idx="313">
                  <c:v>2.6080000000000001</c:v>
                </c:pt>
                <c:pt idx="314">
                  <c:v>2.6389999999999998</c:v>
                </c:pt>
                <c:pt idx="315">
                  <c:v>2.6389999999999998</c:v>
                </c:pt>
                <c:pt idx="316">
                  <c:v>2.5110000000000001</c:v>
                </c:pt>
                <c:pt idx="317">
                  <c:v>2.456</c:v>
                </c:pt>
                <c:pt idx="318">
                  <c:v>2.52</c:v>
                </c:pt>
                <c:pt idx="319">
                  <c:v>2.5219999999999998</c:v>
                </c:pt>
                <c:pt idx="320">
                  <c:v>2.5259999999999998</c:v>
                </c:pt>
                <c:pt idx="321">
                  <c:v>2.5609999999999999</c:v>
                </c:pt>
                <c:pt idx="322">
                  <c:v>2.6190000000000002</c:v>
                </c:pt>
                <c:pt idx="323">
                  <c:v>2.6179999999999999</c:v>
                </c:pt>
                <c:pt idx="324">
                  <c:v>2.6579999999999999</c:v>
                </c:pt>
                <c:pt idx="325">
                  <c:v>2.68</c:v>
                </c:pt>
                <c:pt idx="326">
                  <c:v>2.7490000000000001</c:v>
                </c:pt>
                <c:pt idx="327">
                  <c:v>2.7269999999999999</c:v>
                </c:pt>
                <c:pt idx="328">
                  <c:v>2.6920000000000002</c:v>
                </c:pt>
                <c:pt idx="329">
                  <c:v>2.7490000000000001</c:v>
                </c:pt>
                <c:pt idx="330">
                  <c:v>2.73</c:v>
                </c:pt>
                <c:pt idx="331">
                  <c:v>2.79</c:v>
                </c:pt>
                <c:pt idx="332">
                  <c:v>2.8730000000000002</c:v>
                </c:pt>
                <c:pt idx="333">
                  <c:v>2.9249999999999998</c:v>
                </c:pt>
                <c:pt idx="334">
                  <c:v>2.911</c:v>
                </c:pt>
                <c:pt idx="335">
                  <c:v>2.931</c:v>
                </c:pt>
                <c:pt idx="336">
                  <c:v>2.9660000000000002</c:v>
                </c:pt>
                <c:pt idx="337">
                  <c:v>2.9670000000000001</c:v>
                </c:pt>
                <c:pt idx="338">
                  <c:v>2.9380000000000002</c:v>
                </c:pt>
                <c:pt idx="339">
                  <c:v>2.9279999999999999</c:v>
                </c:pt>
                <c:pt idx="340">
                  <c:v>2.9580000000000002</c:v>
                </c:pt>
                <c:pt idx="341">
                  <c:v>2.9319999999999999</c:v>
                </c:pt>
                <c:pt idx="342">
                  <c:v>2.9550000000000001</c:v>
                </c:pt>
                <c:pt idx="343">
                  <c:v>2.9689999999999999</c:v>
                </c:pt>
                <c:pt idx="344">
                  <c:v>2.9729999999999999</c:v>
                </c:pt>
                <c:pt idx="345">
                  <c:v>2.9609999999999999</c:v>
                </c:pt>
                <c:pt idx="346">
                  <c:v>3.109</c:v>
                </c:pt>
                <c:pt idx="347">
                  <c:v>3.012</c:v>
                </c:pt>
                <c:pt idx="348">
                  <c:v>2.964</c:v>
                </c:pt>
                <c:pt idx="349">
                  <c:v>2.9249999999999998</c:v>
                </c:pt>
                <c:pt idx="350">
                  <c:v>2.9060000000000001</c:v>
                </c:pt>
                <c:pt idx="351">
                  <c:v>2.8860000000000001</c:v>
                </c:pt>
                <c:pt idx="352">
                  <c:v>2.9129999999999998</c:v>
                </c:pt>
                <c:pt idx="353">
                  <c:v>2.984</c:v>
                </c:pt>
                <c:pt idx="354">
                  <c:v>2.9580000000000002</c:v>
                </c:pt>
                <c:pt idx="355">
                  <c:v>2.9860000000000002</c:v>
                </c:pt>
                <c:pt idx="356">
                  <c:v>3.1040000000000001</c:v>
                </c:pt>
                <c:pt idx="357">
                  <c:v>3.0750000000000002</c:v>
                </c:pt>
                <c:pt idx="358">
                  <c:v>3.0409999999999999</c:v>
                </c:pt>
                <c:pt idx="359">
                  <c:v>3.097</c:v>
                </c:pt>
                <c:pt idx="360">
                  <c:v>3.07</c:v>
                </c:pt>
                <c:pt idx="361">
                  <c:v>3.1280000000000001</c:v>
                </c:pt>
                <c:pt idx="362">
                  <c:v>3.129</c:v>
                </c:pt>
                <c:pt idx="363">
                  <c:v>3.149</c:v>
                </c:pt>
                <c:pt idx="364">
                  <c:v>3.2959999999999998</c:v>
                </c:pt>
                <c:pt idx="365">
                  <c:v>3.3519999999999999</c:v>
                </c:pt>
                <c:pt idx="366">
                  <c:v>3.24</c:v>
                </c:pt>
                <c:pt idx="367">
                  <c:v>3.2509999999999999</c:v>
                </c:pt>
                <c:pt idx="368">
                  <c:v>3.2530000000000001</c:v>
                </c:pt>
                <c:pt idx="369">
                  <c:v>3.2149999999999999</c:v>
                </c:pt>
                <c:pt idx="370">
                  <c:v>3.1909999999999998</c:v>
                </c:pt>
                <c:pt idx="371">
                  <c:v>3.258</c:v>
                </c:pt>
                <c:pt idx="372">
                  <c:v>3.3330000000000002</c:v>
                </c:pt>
                <c:pt idx="373">
                  <c:v>3.4180000000000001</c:v>
                </c:pt>
                <c:pt idx="374">
                  <c:v>3.496</c:v>
                </c:pt>
                <c:pt idx="375">
                  <c:v>3.617</c:v>
                </c:pt>
                <c:pt idx="376">
                  <c:v>3.63</c:v>
                </c:pt>
                <c:pt idx="377">
                  <c:v>3.65</c:v>
                </c:pt>
                <c:pt idx="378">
                  <c:v>3.661</c:v>
                </c:pt>
                <c:pt idx="379">
                  <c:v>3.7</c:v>
                </c:pt>
                <c:pt idx="380">
                  <c:v>3.637</c:v>
                </c:pt>
                <c:pt idx="381">
                  <c:v>3.5960000000000001</c:v>
                </c:pt>
                <c:pt idx="382">
                  <c:v>3.6880000000000002</c:v>
                </c:pt>
                <c:pt idx="383">
                  <c:v>3.6739999999999999</c:v>
                </c:pt>
                <c:pt idx="384">
                  <c:v>3.7490000000000001</c:v>
                </c:pt>
                <c:pt idx="385">
                  <c:v>3.6960000000000002</c:v>
                </c:pt>
                <c:pt idx="386">
                  <c:v>3.66</c:v>
                </c:pt>
                <c:pt idx="387">
                  <c:v>3.6139999999999999</c:v>
                </c:pt>
                <c:pt idx="388">
                  <c:v>3.6739999999999999</c:v>
                </c:pt>
                <c:pt idx="389">
                  <c:v>3.7789999999999999</c:v>
                </c:pt>
                <c:pt idx="390">
                  <c:v>3.8759999999999999</c:v>
                </c:pt>
                <c:pt idx="391">
                  <c:v>3.9590000000000001</c:v>
                </c:pt>
                <c:pt idx="392">
                  <c:v>4.0030000000000001</c:v>
                </c:pt>
                <c:pt idx="393">
                  <c:v>4.0599999999999996</c:v>
                </c:pt>
                <c:pt idx="394">
                  <c:v>4.1020000000000003</c:v>
                </c:pt>
                <c:pt idx="395">
                  <c:v>3.9710000000000001</c:v>
                </c:pt>
                <c:pt idx="396">
                  <c:v>4.0439999999999996</c:v>
                </c:pt>
                <c:pt idx="397">
                  <c:v>4.0590000000000002</c:v>
                </c:pt>
                <c:pt idx="398">
                  <c:v>3.9140000000000001</c:v>
                </c:pt>
                <c:pt idx="399">
                  <c:v>3.9350000000000001</c:v>
                </c:pt>
                <c:pt idx="400">
                  <c:v>4.0270000000000001</c:v>
                </c:pt>
                <c:pt idx="401">
                  <c:v>4.1580000000000004</c:v>
                </c:pt>
                <c:pt idx="402">
                  <c:v>4.1399999999999997</c:v>
                </c:pt>
                <c:pt idx="403">
                  <c:v>4.1399999999999997</c:v>
                </c:pt>
                <c:pt idx="404">
                  <c:v>4.0599999999999996</c:v>
                </c:pt>
                <c:pt idx="405">
                  <c:v>4.0890000000000004</c:v>
                </c:pt>
                <c:pt idx="406">
                  <c:v>4.0590000000000002</c:v>
                </c:pt>
                <c:pt idx="407">
                  <c:v>3.9329999999999998</c:v>
                </c:pt>
                <c:pt idx="408">
                  <c:v>3.8610000000000002</c:v>
                </c:pt>
                <c:pt idx="409">
                  <c:v>3.9460000000000002</c:v>
                </c:pt>
                <c:pt idx="410">
                  <c:v>3.8370000000000002</c:v>
                </c:pt>
                <c:pt idx="411">
                  <c:v>3.8519999999999999</c:v>
                </c:pt>
                <c:pt idx="412">
                  <c:v>3.83</c:v>
                </c:pt>
                <c:pt idx="413">
                  <c:v>3.851</c:v>
                </c:pt>
                <c:pt idx="414">
                  <c:v>3.9449999999999998</c:v>
                </c:pt>
                <c:pt idx="415">
                  <c:v>3.8959999999999999</c:v>
                </c:pt>
                <c:pt idx="416">
                  <c:v>3.8969999999999998</c:v>
                </c:pt>
                <c:pt idx="417">
                  <c:v>4.1840000000000002</c:v>
                </c:pt>
                <c:pt idx="418">
                  <c:v>4.37</c:v>
                </c:pt>
                <c:pt idx="419">
                  <c:v>4.3049999999999997</c:v>
                </c:pt>
                <c:pt idx="420">
                  <c:v>4.3769999999999998</c:v>
                </c:pt>
                <c:pt idx="421">
                  <c:v>4.6150000000000002</c:v>
                </c:pt>
                <c:pt idx="422">
                  <c:v>4.641</c:v>
                </c:pt>
                <c:pt idx="423">
                  <c:v>4.7119999999999997</c:v>
                </c:pt>
                <c:pt idx="424">
                  <c:v>4.5679999999999996</c:v>
                </c:pt>
                <c:pt idx="425">
                  <c:v>4.9139999999999997</c:v>
                </c:pt>
                <c:pt idx="426">
                  <c:v>5.0309999999999997</c:v>
                </c:pt>
                <c:pt idx="427">
                  <c:v>4.9379999999999997</c:v>
                </c:pt>
                <c:pt idx="428">
                  <c:v>5.2309999999999999</c:v>
                </c:pt>
                <c:pt idx="429">
                  <c:v>5.26</c:v>
                </c:pt>
                <c:pt idx="430">
                  <c:v>5.46</c:v>
                </c:pt>
                <c:pt idx="431">
                  <c:v>5.335</c:v>
                </c:pt>
                <c:pt idx="432">
                  <c:v>5.1050000000000004</c:v>
                </c:pt>
                <c:pt idx="433">
                  <c:v>4.9850000000000003</c:v>
                </c:pt>
                <c:pt idx="434">
                  <c:v>4.8049999999999997</c:v>
                </c:pt>
                <c:pt idx="435">
                  <c:v>4.8049999999999997</c:v>
                </c:pt>
                <c:pt idx="436">
                  <c:v>4.976</c:v>
                </c:pt>
                <c:pt idx="437">
                  <c:v>5.14</c:v>
                </c:pt>
                <c:pt idx="438">
                  <c:v>5.7060000000000004</c:v>
                </c:pt>
                <c:pt idx="439">
                  <c:v>5.8410000000000002</c:v>
                </c:pt>
                <c:pt idx="440">
                  <c:v>5.4770000000000003</c:v>
                </c:pt>
                <c:pt idx="441">
                  <c:v>5.867</c:v>
                </c:pt>
                <c:pt idx="442">
                  <c:v>5.6189999999999998</c:v>
                </c:pt>
                <c:pt idx="443">
                  <c:v>5.766</c:v>
                </c:pt>
                <c:pt idx="444">
                  <c:v>6.3120000000000003</c:v>
                </c:pt>
                <c:pt idx="445">
                  <c:v>5.6749999999999998</c:v>
                </c:pt>
                <c:pt idx="446">
                  <c:v>5.6769999999999996</c:v>
                </c:pt>
                <c:pt idx="447">
                  <c:v>5.5650000000000004</c:v>
                </c:pt>
                <c:pt idx="448">
                  <c:v>5.3449999999999998</c:v>
                </c:pt>
                <c:pt idx="449">
                  <c:v>5.5049999999999999</c:v>
                </c:pt>
                <c:pt idx="450">
                  <c:v>5.59</c:v>
                </c:pt>
                <c:pt idx="451">
                  <c:v>5.6870000000000003</c:v>
                </c:pt>
                <c:pt idx="452">
                  <c:v>5.41</c:v>
                </c:pt>
                <c:pt idx="453">
                  <c:v>4.9889999999999999</c:v>
                </c:pt>
                <c:pt idx="454">
                  <c:v>5.0880000000000001</c:v>
                </c:pt>
                <c:pt idx="455">
                  <c:v>5.17</c:v>
                </c:pt>
                <c:pt idx="456">
                  <c:v>5.1150000000000002</c:v>
                </c:pt>
                <c:pt idx="457">
                  <c:v>5.28</c:v>
                </c:pt>
                <c:pt idx="458">
                  <c:v>5.8979999999999997</c:v>
                </c:pt>
                <c:pt idx="459">
                  <c:v>5.8819999999999997</c:v>
                </c:pt>
                <c:pt idx="460">
                  <c:v>6.202</c:v>
                </c:pt>
                <c:pt idx="461">
                  <c:v>5.782</c:v>
                </c:pt>
                <c:pt idx="462">
                  <c:v>5.4260000000000002</c:v>
                </c:pt>
                <c:pt idx="463">
                  <c:v>5.1859999999999999</c:v>
                </c:pt>
                <c:pt idx="464">
                  <c:v>5.5419999999999998</c:v>
                </c:pt>
                <c:pt idx="465">
                  <c:v>5.67</c:v>
                </c:pt>
                <c:pt idx="466">
                  <c:v>5.7160000000000002</c:v>
                </c:pt>
                <c:pt idx="467">
                  <c:v>5.516</c:v>
                </c:pt>
                <c:pt idx="468">
                  <c:v>5.4269999999999996</c:v>
                </c:pt>
                <c:pt idx="469">
                  <c:v>4.9790000000000001</c:v>
                </c:pt>
                <c:pt idx="470">
                  <c:v>4.88</c:v>
                </c:pt>
                <c:pt idx="471">
                  <c:v>5.149</c:v>
                </c:pt>
                <c:pt idx="472">
                  <c:v>4.7910000000000004</c:v>
                </c:pt>
                <c:pt idx="473">
                  <c:v>5.0170000000000003</c:v>
                </c:pt>
                <c:pt idx="474">
                  <c:v>5.1769999999999996</c:v>
                </c:pt>
                <c:pt idx="475">
                  <c:v>4.8159999999999998</c:v>
                </c:pt>
                <c:pt idx="476">
                  <c:v>4.9020000000000001</c:v>
                </c:pt>
                <c:pt idx="477">
                  <c:v>5.0650000000000004</c:v>
                </c:pt>
                <c:pt idx="478">
                  <c:v>4.7889999999999997</c:v>
                </c:pt>
                <c:pt idx="479">
                  <c:v>4.9669999999999996</c:v>
                </c:pt>
                <c:pt idx="480">
                  <c:v>5.0679999999999996</c:v>
                </c:pt>
                <c:pt idx="481">
                  <c:v>5.4470000000000001</c:v>
                </c:pt>
                <c:pt idx="482">
                  <c:v>4.8540000000000001</c:v>
                </c:pt>
                <c:pt idx="483">
                  <c:v>4.5670000000000002</c:v>
                </c:pt>
                <c:pt idx="484">
                  <c:v>4.258</c:v>
                </c:pt>
                <c:pt idx="485">
                  <c:v>4.056</c:v>
                </c:pt>
                <c:pt idx="486">
                  <c:v>4.1319999999999997</c:v>
                </c:pt>
                <c:pt idx="487">
                  <c:v>3.657</c:v>
                </c:pt>
                <c:pt idx="488">
                  <c:v>3.7080000000000002</c:v>
                </c:pt>
                <c:pt idx="489">
                  <c:v>3.8149999999999999</c:v>
                </c:pt>
                <c:pt idx="490">
                  <c:v>3.8140000000000001</c:v>
                </c:pt>
                <c:pt idx="491">
                  <c:v>3.9249999999999998</c:v>
                </c:pt>
                <c:pt idx="492">
                  <c:v>3.794</c:v>
                </c:pt>
                <c:pt idx="493">
                  <c:v>3.7469999999999999</c:v>
                </c:pt>
                <c:pt idx="494">
                  <c:v>3.802</c:v>
                </c:pt>
                <c:pt idx="495">
                  <c:v>3.766</c:v>
                </c:pt>
                <c:pt idx="496">
                  <c:v>3.69</c:v>
                </c:pt>
                <c:pt idx="497">
                  <c:v>3.8340000000000001</c:v>
                </c:pt>
                <c:pt idx="498">
                  <c:v>3.8690000000000002</c:v>
                </c:pt>
                <c:pt idx="499">
                  <c:v>3.976</c:v>
                </c:pt>
                <c:pt idx="500">
                  <c:v>3.7309999999999999</c:v>
                </c:pt>
                <c:pt idx="501">
                  <c:v>4.0599999999999996</c:v>
                </c:pt>
                <c:pt idx="502">
                  <c:v>4.0549999999999997</c:v>
                </c:pt>
                <c:pt idx="503">
                  <c:v>4.024</c:v>
                </c:pt>
                <c:pt idx="504">
                  <c:v>3.5609999999999999</c:v>
                </c:pt>
                <c:pt idx="505">
                  <c:v>3.73</c:v>
                </c:pt>
                <c:pt idx="506">
                  <c:v>3.8149999999999999</c:v>
                </c:pt>
                <c:pt idx="507">
                  <c:v>3.7170000000000001</c:v>
                </c:pt>
                <c:pt idx="508">
                  <c:v>3.8820000000000001</c:v>
                </c:pt>
                <c:pt idx="509">
                  <c:v>3.8119999999999998</c:v>
                </c:pt>
                <c:pt idx="510">
                  <c:v>3.9159999999999999</c:v>
                </c:pt>
                <c:pt idx="511">
                  <c:v>4.0789999999999997</c:v>
                </c:pt>
                <c:pt idx="512">
                  <c:v>4.2489999999999997</c:v>
                </c:pt>
                <c:pt idx="513">
                  <c:v>4.8570000000000002</c:v>
                </c:pt>
                <c:pt idx="514">
                  <c:v>4.2699999999999996</c:v>
                </c:pt>
                <c:pt idx="515">
                  <c:v>4.2619999999999996</c:v>
                </c:pt>
                <c:pt idx="516">
                  <c:v>4.2830000000000004</c:v>
                </c:pt>
                <c:pt idx="517">
                  <c:v>4.0309999999999997</c:v>
                </c:pt>
                <c:pt idx="518">
                  <c:v>3.802</c:v>
                </c:pt>
                <c:pt idx="519">
                  <c:v>3.9990000000000001</c:v>
                </c:pt>
                <c:pt idx="520">
                  <c:v>4.0270000000000001</c:v>
                </c:pt>
                <c:pt idx="521">
                  <c:v>4.0529999999999999</c:v>
                </c:pt>
                <c:pt idx="522">
                  <c:v>4.2770000000000001</c:v>
                </c:pt>
                <c:pt idx="523">
                  <c:v>6.2649999999999997</c:v>
                </c:pt>
                <c:pt idx="524">
                  <c:v>4.6390000000000002</c:v>
                </c:pt>
                <c:pt idx="525">
                  <c:v>4.8739999999999997</c:v>
                </c:pt>
                <c:pt idx="526">
                  <c:v>4.7510000000000003</c:v>
                </c:pt>
                <c:pt idx="527">
                  <c:v>5.5010000000000003</c:v>
                </c:pt>
                <c:pt idx="528">
                  <c:v>4.8879999999999999</c:v>
                </c:pt>
                <c:pt idx="529">
                  <c:v>4.5720000000000001</c:v>
                </c:pt>
                <c:pt idx="530">
                  <c:v>4.2320000000000002</c:v>
                </c:pt>
                <c:pt idx="531">
                  <c:v>4.2480000000000002</c:v>
                </c:pt>
                <c:pt idx="532">
                  <c:v>4.0090000000000003</c:v>
                </c:pt>
                <c:pt idx="533">
                  <c:v>3.9590000000000001</c:v>
                </c:pt>
                <c:pt idx="534">
                  <c:v>3.9409999999999998</c:v>
                </c:pt>
                <c:pt idx="535">
                  <c:v>4.1950000000000003</c:v>
                </c:pt>
                <c:pt idx="536">
                  <c:v>4.306</c:v>
                </c:pt>
                <c:pt idx="537">
                  <c:v>4.7169999999999996</c:v>
                </c:pt>
                <c:pt idx="538">
                  <c:v>4.4859999999999998</c:v>
                </c:pt>
                <c:pt idx="539">
                  <c:v>4.431</c:v>
                </c:pt>
                <c:pt idx="540">
                  <c:v>4.4980000000000002</c:v>
                </c:pt>
                <c:pt idx="541">
                  <c:v>4.6230000000000002</c:v>
                </c:pt>
                <c:pt idx="542">
                  <c:v>4.5679999999999996</c:v>
                </c:pt>
                <c:pt idx="543">
                  <c:v>4.47</c:v>
                </c:pt>
                <c:pt idx="544">
                  <c:v>4.4020000000000001</c:v>
                </c:pt>
                <c:pt idx="545">
                  <c:v>4.5730000000000004</c:v>
                </c:pt>
                <c:pt idx="546">
                  <c:v>4.7619999999999996</c:v>
                </c:pt>
                <c:pt idx="547">
                  <c:v>4.7220000000000004</c:v>
                </c:pt>
                <c:pt idx="548">
                  <c:v>5.016</c:v>
                </c:pt>
                <c:pt idx="549">
                  <c:v>4.8330000000000002</c:v>
                </c:pt>
                <c:pt idx="550">
                  <c:v>4.5270000000000001</c:v>
                </c:pt>
                <c:pt idx="551">
                  <c:v>4.5259999999999998</c:v>
                </c:pt>
                <c:pt idx="552">
                  <c:v>4.6310000000000002</c:v>
                </c:pt>
                <c:pt idx="553">
                  <c:v>4.7249999999999996</c:v>
                </c:pt>
                <c:pt idx="554">
                  <c:v>4.6580000000000004</c:v>
                </c:pt>
                <c:pt idx="555">
                  <c:v>4.5679999999999996</c:v>
                </c:pt>
                <c:pt idx="556">
                  <c:v>4.7480000000000002</c:v>
                </c:pt>
                <c:pt idx="557">
                  <c:v>4.99</c:v>
                </c:pt>
                <c:pt idx="558">
                  <c:v>4.8630000000000004</c:v>
                </c:pt>
                <c:pt idx="559">
                  <c:v>4.9000000000000004</c:v>
                </c:pt>
                <c:pt idx="560">
                  <c:v>5.1870000000000003</c:v>
                </c:pt>
                <c:pt idx="561">
                  <c:v>5.2320000000000002</c:v>
                </c:pt>
                <c:pt idx="562">
                  <c:v>5.4009999999999998</c:v>
                </c:pt>
                <c:pt idx="563">
                  <c:v>5.5709999999999997</c:v>
                </c:pt>
                <c:pt idx="564">
                  <c:v>5.508</c:v>
                </c:pt>
                <c:pt idx="565">
                  <c:v>5.3360000000000003</c:v>
                </c:pt>
                <c:pt idx="566">
                  <c:v>5.6050000000000004</c:v>
                </c:pt>
                <c:pt idx="567">
                  <c:v>5.6420000000000003</c:v>
                </c:pt>
                <c:pt idx="568">
                  <c:v>5.72</c:v>
                </c:pt>
                <c:pt idx="569">
                  <c:v>5.7119999999999997</c:v>
                </c:pt>
                <c:pt idx="570">
                  <c:v>6.032</c:v>
                </c:pt>
                <c:pt idx="571">
                  <c:v>6.0289999999999999</c:v>
                </c:pt>
                <c:pt idx="572">
                  <c:v>6.359</c:v>
                </c:pt>
                <c:pt idx="573">
                  <c:v>6.2779999999999996</c:v>
                </c:pt>
                <c:pt idx="574">
                  <c:v>6.6429999999999998</c:v>
                </c:pt>
                <c:pt idx="575">
                  <c:v>6.68</c:v>
                </c:pt>
                <c:pt idx="576">
                  <c:v>6.9969999999999999</c:v>
                </c:pt>
                <c:pt idx="577">
                  <c:v>7.3</c:v>
                </c:pt>
                <c:pt idx="578">
                  <c:v>7.82</c:v>
                </c:pt>
                <c:pt idx="579">
                  <c:v>7.1760000000000002</c:v>
                </c:pt>
                <c:pt idx="580">
                  <c:v>6.9370000000000003</c:v>
                </c:pt>
                <c:pt idx="581">
                  <c:v>6.9569999999999999</c:v>
                </c:pt>
                <c:pt idx="582">
                  <c:v>6.5339999999999998</c:v>
                </c:pt>
                <c:pt idx="583">
                  <c:v>6.6689999999999996</c:v>
                </c:pt>
                <c:pt idx="584">
                  <c:v>6.85</c:v>
                </c:pt>
                <c:pt idx="585">
                  <c:v>7.2670000000000003</c:v>
                </c:pt>
                <c:pt idx="586">
                  <c:v>6.8879999999999999</c:v>
                </c:pt>
                <c:pt idx="587">
                  <c:v>7.2439999999999998</c:v>
                </c:pt>
                <c:pt idx="588">
                  <c:v>7.4749999999999996</c:v>
                </c:pt>
                <c:pt idx="589">
                  <c:v>7.9539999999999997</c:v>
                </c:pt>
                <c:pt idx="590">
                  <c:v>8.4149999999999991</c:v>
                </c:pt>
                <c:pt idx="591">
                  <c:v>8.7829999999999995</c:v>
                </c:pt>
                <c:pt idx="592">
                  <c:v>8.0429999999999993</c:v>
                </c:pt>
                <c:pt idx="593">
                  <c:v>7.0259999999999998</c:v>
                </c:pt>
                <c:pt idx="594">
                  <c:v>7.3849999999999998</c:v>
                </c:pt>
                <c:pt idx="595">
                  <c:v>7.64</c:v>
                </c:pt>
                <c:pt idx="596">
                  <c:v>7.7389999999999999</c:v>
                </c:pt>
                <c:pt idx="597">
                  <c:v>7.6630000000000003</c:v>
                </c:pt>
                <c:pt idx="598">
                  <c:v>7.9560000000000004</c:v>
                </c:pt>
                <c:pt idx="599">
                  <c:v>8.3040000000000003</c:v>
                </c:pt>
                <c:pt idx="600">
                  <c:v>8.3680000000000003</c:v>
                </c:pt>
                <c:pt idx="601">
                  <c:v>8.3079999999999998</c:v>
                </c:pt>
                <c:pt idx="602">
                  <c:v>8.0830000000000002</c:v>
                </c:pt>
                <c:pt idx="603">
                  <c:v>8.7439999999999998</c:v>
                </c:pt>
                <c:pt idx="604">
                  <c:v>8.7959999999999994</c:v>
                </c:pt>
                <c:pt idx="605">
                  <c:v>8.9710000000000001</c:v>
                </c:pt>
                <c:pt idx="606">
                  <c:v>8.9079999999999995</c:v>
                </c:pt>
                <c:pt idx="607">
                  <c:v>8.7270000000000003</c:v>
                </c:pt>
                <c:pt idx="608">
                  <c:v>8.1449999999999996</c:v>
                </c:pt>
                <c:pt idx="609">
                  <c:v>8.6959999999999997</c:v>
                </c:pt>
                <c:pt idx="610">
                  <c:v>8.4849999999999994</c:v>
                </c:pt>
                <c:pt idx="611">
                  <c:v>8.5229999999999997</c:v>
                </c:pt>
                <c:pt idx="612">
                  <c:v>9.3219999999999992</c:v>
                </c:pt>
                <c:pt idx="613">
                  <c:v>9.2929999999999993</c:v>
                </c:pt>
                <c:pt idx="614">
                  <c:v>8.6989999999999998</c:v>
                </c:pt>
                <c:pt idx="615">
                  <c:v>8.9629999999999992</c:v>
                </c:pt>
                <c:pt idx="616">
                  <c:v>8.85</c:v>
                </c:pt>
                <c:pt idx="617">
                  <c:v>8.609</c:v>
                </c:pt>
                <c:pt idx="618">
                  <c:v>7.1890000000000001</c:v>
                </c:pt>
                <c:pt idx="619">
                  <c:v>7.42</c:v>
                </c:pt>
                <c:pt idx="620">
                  <c:v>7.4640000000000004</c:v>
                </c:pt>
                <c:pt idx="621">
                  <c:v>6.944</c:v>
                </c:pt>
                <c:pt idx="622">
                  <c:v>6.8079999999999998</c:v>
                </c:pt>
                <c:pt idx="623">
                  <c:v>6.8579999999999997</c:v>
                </c:pt>
                <c:pt idx="624">
                  <c:v>6.2389999999999999</c:v>
                </c:pt>
                <c:pt idx="625">
                  <c:v>6.22</c:v>
                </c:pt>
                <c:pt idx="626">
                  <c:v>6.5010000000000003</c:v>
                </c:pt>
                <c:pt idx="627">
                  <c:v>6.5510000000000002</c:v>
                </c:pt>
                <c:pt idx="628">
                  <c:v>6.4980000000000002</c:v>
                </c:pt>
                <c:pt idx="629">
                  <c:v>5.4240000000000004</c:v>
                </c:pt>
                <c:pt idx="630">
                  <c:v>5.73</c:v>
                </c:pt>
                <c:pt idx="631">
                  <c:v>5.5229999999999997</c:v>
                </c:pt>
                <c:pt idx="632">
                  <c:v>5.51</c:v>
                </c:pt>
                <c:pt idx="633">
                  <c:v>6.2969999999999997</c:v>
                </c:pt>
                <c:pt idx="634">
                  <c:v>6.0339999999999998</c:v>
                </c:pt>
                <c:pt idx="635">
                  <c:v>6.4260000000000002</c:v>
                </c:pt>
                <c:pt idx="636">
                  <c:v>6.1630000000000003</c:v>
                </c:pt>
                <c:pt idx="637">
                  <c:v>6.6890000000000001</c:v>
                </c:pt>
                <c:pt idx="638">
                  <c:v>6.6</c:v>
                </c:pt>
                <c:pt idx="639">
                  <c:v>7.016</c:v>
                </c:pt>
                <c:pt idx="640">
                  <c:v>7.4790000000000001</c:v>
                </c:pt>
                <c:pt idx="641">
                  <c:v>7.2640000000000002</c:v>
                </c:pt>
                <c:pt idx="642">
                  <c:v>8.0069999999999997</c:v>
                </c:pt>
                <c:pt idx="643">
                  <c:v>7.9320000000000004</c:v>
                </c:pt>
                <c:pt idx="644">
                  <c:v>8.2989999999999995</c:v>
                </c:pt>
                <c:pt idx="645">
                  <c:v>8.7270000000000003</c:v>
                </c:pt>
                <c:pt idx="646">
                  <c:v>8.9930000000000003</c:v>
                </c:pt>
                <c:pt idx="647">
                  <c:v>8.6869999999999994</c:v>
                </c:pt>
                <c:pt idx="648">
                  <c:v>8.1340000000000003</c:v>
                </c:pt>
                <c:pt idx="649">
                  <c:v>8.2289999999999992</c:v>
                </c:pt>
                <c:pt idx="650">
                  <c:v>8.2829999999999995</c:v>
                </c:pt>
                <c:pt idx="651">
                  <c:v>7.7060000000000004</c:v>
                </c:pt>
                <c:pt idx="652">
                  <c:v>8.266</c:v>
                </c:pt>
                <c:pt idx="653">
                  <c:v>8.1219999999999999</c:v>
                </c:pt>
                <c:pt idx="654">
                  <c:v>8.0640000000000001</c:v>
                </c:pt>
                <c:pt idx="655">
                  <c:v>7.5890000000000004</c:v>
                </c:pt>
                <c:pt idx="656">
                  <c:v>7.8330000000000002</c:v>
                </c:pt>
                <c:pt idx="657">
                  <c:v>8.202</c:v>
                </c:pt>
                <c:pt idx="658">
                  <c:v>8.8740000000000006</c:v>
                </c:pt>
                <c:pt idx="659">
                  <c:v>8.7680000000000007</c:v>
                </c:pt>
                <c:pt idx="660">
                  <c:v>8.7279999999999998</c:v>
                </c:pt>
                <c:pt idx="661">
                  <c:v>9.3290000000000006</c:v>
                </c:pt>
                <c:pt idx="662">
                  <c:v>9.2439999999999998</c:v>
                </c:pt>
                <c:pt idx="663">
                  <c:v>9.1880000000000006</c:v>
                </c:pt>
                <c:pt idx="664">
                  <c:v>9.3360000000000003</c:v>
                </c:pt>
                <c:pt idx="665">
                  <c:v>9.68</c:v>
                </c:pt>
                <c:pt idx="666">
                  <c:v>9.1929999999999996</c:v>
                </c:pt>
                <c:pt idx="667">
                  <c:v>9.33</c:v>
                </c:pt>
                <c:pt idx="668">
                  <c:v>9.375</c:v>
                </c:pt>
                <c:pt idx="669">
                  <c:v>9.2959999999999994</c:v>
                </c:pt>
                <c:pt idx="670">
                  <c:v>9.3529999999999998</c:v>
                </c:pt>
                <c:pt idx="671">
                  <c:v>9.0419999999999998</c:v>
                </c:pt>
                <c:pt idx="672">
                  <c:v>9.1270000000000007</c:v>
                </c:pt>
                <c:pt idx="673">
                  <c:v>9.2620000000000005</c:v>
                </c:pt>
                <c:pt idx="674">
                  <c:v>8.7859999999999996</c:v>
                </c:pt>
                <c:pt idx="675">
                  <c:v>8.1449999999999996</c:v>
                </c:pt>
                <c:pt idx="676">
                  <c:v>7.8419999999999996</c:v>
                </c:pt>
                <c:pt idx="677">
                  <c:v>7.915</c:v>
                </c:pt>
                <c:pt idx="678">
                  <c:v>7.9960000000000004</c:v>
                </c:pt>
                <c:pt idx="679">
                  <c:v>8.2490000000000006</c:v>
                </c:pt>
                <c:pt idx="680">
                  <c:v>8.2840000000000007</c:v>
                </c:pt>
                <c:pt idx="681">
                  <c:v>9.1140000000000008</c:v>
                </c:pt>
                <c:pt idx="682">
                  <c:v>8.3239999999999998</c:v>
                </c:pt>
                <c:pt idx="683">
                  <c:v>7.7640000000000002</c:v>
                </c:pt>
                <c:pt idx="684">
                  <c:v>7.7519999999999998</c:v>
                </c:pt>
                <c:pt idx="685">
                  <c:v>7.7169999999999996</c:v>
                </c:pt>
                <c:pt idx="686">
                  <c:v>7.7789999999999999</c:v>
                </c:pt>
                <c:pt idx="687">
                  <c:v>7.0890000000000004</c:v>
                </c:pt>
                <c:pt idx="688">
                  <c:v>6.8280000000000003</c:v>
                </c:pt>
                <c:pt idx="689">
                  <c:v>6.9029999999999996</c:v>
                </c:pt>
                <c:pt idx="690">
                  <c:v>6.6509999999999998</c:v>
                </c:pt>
                <c:pt idx="691">
                  <c:v>6.8680000000000003</c:v>
                </c:pt>
                <c:pt idx="692">
                  <c:v>6.8739999999999997</c:v>
                </c:pt>
                <c:pt idx="693">
                  <c:v>6.766</c:v>
                </c:pt>
                <c:pt idx="694">
                  <c:v>6.47</c:v>
                </c:pt>
                <c:pt idx="695">
                  <c:v>6.8369999999999997</c:v>
                </c:pt>
                <c:pt idx="696">
                  <c:v>6.93</c:v>
                </c:pt>
                <c:pt idx="697">
                  <c:v>6.9720000000000004</c:v>
                </c:pt>
                <c:pt idx="698">
                  <c:v>6.7480000000000002</c:v>
                </c:pt>
                <c:pt idx="699">
                  <c:v>6.4349999999999996</c:v>
                </c:pt>
                <c:pt idx="700">
                  <c:v>6.5960000000000001</c:v>
                </c:pt>
                <c:pt idx="701">
                  <c:v>6.4349999999999996</c:v>
                </c:pt>
                <c:pt idx="702">
                  <c:v>6.7409999999999997</c:v>
                </c:pt>
                <c:pt idx="703">
                  <c:v>6.4530000000000003</c:v>
                </c:pt>
                <c:pt idx="704">
                  <c:v>5.9989999999999997</c:v>
                </c:pt>
                <c:pt idx="705">
                  <c:v>5.7450000000000001</c:v>
                </c:pt>
                <c:pt idx="706">
                  <c:v>5.4619999999999997</c:v>
                </c:pt>
                <c:pt idx="707">
                  <c:v>5.3579999999999997</c:v>
                </c:pt>
                <c:pt idx="708">
                  <c:v>4.9589999999999996</c:v>
                </c:pt>
                <c:pt idx="709">
                  <c:v>5.1989999999999998</c:v>
                </c:pt>
                <c:pt idx="710">
                  <c:v>5.6130000000000004</c:v>
                </c:pt>
                <c:pt idx="711">
                  <c:v>5.6059999999999999</c:v>
                </c:pt>
                <c:pt idx="712">
                  <c:v>5.1859999999999999</c:v>
                </c:pt>
                <c:pt idx="713">
                  <c:v>5.6840000000000002</c:v>
                </c:pt>
                <c:pt idx="714">
                  <c:v>6.3550000000000004</c:v>
                </c:pt>
                <c:pt idx="715">
                  <c:v>5.7140000000000004</c:v>
                </c:pt>
                <c:pt idx="716">
                  <c:v>6.2679999999999998</c:v>
                </c:pt>
                <c:pt idx="717">
                  <c:v>5.9749999999999996</c:v>
                </c:pt>
                <c:pt idx="718">
                  <c:v>6.4</c:v>
                </c:pt>
                <c:pt idx="719">
                  <c:v>6.944</c:v>
                </c:pt>
                <c:pt idx="720">
                  <c:v>6.1379999999999999</c:v>
                </c:pt>
                <c:pt idx="721">
                  <c:v>5.8650000000000002</c:v>
                </c:pt>
                <c:pt idx="722">
                  <c:v>6.2389999999999999</c:v>
                </c:pt>
                <c:pt idx="723">
                  <c:v>5.8789999999999996</c:v>
                </c:pt>
                <c:pt idx="724">
                  <c:v>5.9329999999999998</c:v>
                </c:pt>
                <c:pt idx="725">
                  <c:v>6.0339999999999998</c:v>
                </c:pt>
                <c:pt idx="726">
                  <c:v>6.2</c:v>
                </c:pt>
                <c:pt idx="727">
                  <c:v>6.3689999999999998</c:v>
                </c:pt>
                <c:pt idx="728">
                  <c:v>6.3029999999999999</c:v>
                </c:pt>
                <c:pt idx="729">
                  <c:v>6.7759999999999998</c:v>
                </c:pt>
                <c:pt idx="730">
                  <c:v>6.7789999999999999</c:v>
                </c:pt>
                <c:pt idx="731">
                  <c:v>7.3079999999999998</c:v>
                </c:pt>
                <c:pt idx="732">
                  <c:v>7.024</c:v>
                </c:pt>
                <c:pt idx="733">
                  <c:v>6.7119999999999997</c:v>
                </c:pt>
                <c:pt idx="734">
                  <c:v>7.2350000000000003</c:v>
                </c:pt>
                <c:pt idx="735">
                  <c:v>6.93</c:v>
                </c:pt>
                <c:pt idx="736">
                  <c:v>6.7380000000000004</c:v>
                </c:pt>
                <c:pt idx="737">
                  <c:v>6.2809999999999997</c:v>
                </c:pt>
                <c:pt idx="738">
                  <c:v>5.577</c:v>
                </c:pt>
                <c:pt idx="739">
                  <c:v>5.4690000000000003</c:v>
                </c:pt>
                <c:pt idx="740">
                  <c:v>5.7229999999999999</c:v>
                </c:pt>
                <c:pt idx="741">
                  <c:v>5.9619999999999997</c:v>
                </c:pt>
                <c:pt idx="742">
                  <c:v>6.2450000000000001</c:v>
                </c:pt>
                <c:pt idx="743">
                  <c:v>6.5869999999999997</c:v>
                </c:pt>
                <c:pt idx="744">
                  <c:v>6.9349999999999996</c:v>
                </c:pt>
                <c:pt idx="745">
                  <c:v>6.43</c:v>
                </c:pt>
                <c:pt idx="746">
                  <c:v>6.97</c:v>
                </c:pt>
                <c:pt idx="747">
                  <c:v>6.6</c:v>
                </c:pt>
                <c:pt idx="748">
                  <c:v>5.851</c:v>
                </c:pt>
                <c:pt idx="749">
                  <c:v>5.3259999999999996</c:v>
                </c:pt>
                <c:pt idx="750">
                  <c:v>5.3319999999999999</c:v>
                </c:pt>
                <c:pt idx="751">
                  <c:v>4.9989999999999997</c:v>
                </c:pt>
                <c:pt idx="752">
                  <c:v>5.0789999999999997</c:v>
                </c:pt>
                <c:pt idx="753">
                  <c:v>5.282</c:v>
                </c:pt>
                <c:pt idx="754">
                  <c:v>4.7089999999999996</c:v>
                </c:pt>
                <c:pt idx="755">
                  <c:v>4.5590000000000002</c:v>
                </c:pt>
                <c:pt idx="756">
                  <c:v>4.4749999999999996</c:v>
                </c:pt>
                <c:pt idx="757">
                  <c:v>3.988</c:v>
                </c:pt>
                <c:pt idx="758">
                  <c:v>4.1719999999999997</c:v>
                </c:pt>
                <c:pt idx="759">
                  <c:v>3.72</c:v>
                </c:pt>
                <c:pt idx="760">
                  <c:v>3.71</c:v>
                </c:pt>
                <c:pt idx="761">
                  <c:v>3.91</c:v>
                </c:pt>
                <c:pt idx="762">
                  <c:v>3.6389999999999998</c:v>
                </c:pt>
                <c:pt idx="763">
                  <c:v>3.6709999999999998</c:v>
                </c:pt>
                <c:pt idx="764">
                  <c:v>3.6949999999999998</c:v>
                </c:pt>
                <c:pt idx="765">
                  <c:v>3.419</c:v>
                </c:pt>
                <c:pt idx="766">
                  <c:v>3.5859999999999999</c:v>
                </c:pt>
                <c:pt idx="767">
                  <c:v>3.3109999999999999</c:v>
                </c:pt>
                <c:pt idx="768">
                  <c:v>3.2749999999999999</c:v>
                </c:pt>
                <c:pt idx="769">
                  <c:v>3.1739999999999999</c:v>
                </c:pt>
                <c:pt idx="770">
                  <c:v>3.4470000000000001</c:v>
                </c:pt>
                <c:pt idx="771">
                  <c:v>3.258</c:v>
                </c:pt>
                <c:pt idx="772">
                  <c:v>3.0670000000000002</c:v>
                </c:pt>
                <c:pt idx="773">
                  <c:v>2.944</c:v>
                </c:pt>
                <c:pt idx="774">
                  <c:v>3.109</c:v>
                </c:pt>
                <c:pt idx="775">
                  <c:v>2.677</c:v>
                </c:pt>
                <c:pt idx="776">
                  <c:v>2.6840000000000002</c:v>
                </c:pt>
                <c:pt idx="777">
                  <c:v>2.468</c:v>
                </c:pt>
                <c:pt idx="778">
                  <c:v>2.456</c:v>
                </c:pt>
                <c:pt idx="779">
                  <c:v>2.41</c:v>
                </c:pt>
                <c:pt idx="780">
                  <c:v>2.4569999999999999</c:v>
                </c:pt>
                <c:pt idx="781">
                  <c:v>2.5840000000000001</c:v>
                </c:pt>
                <c:pt idx="782">
                  <c:v>2.3959999999999999</c:v>
                </c:pt>
                <c:pt idx="783">
                  <c:v>2.4300000000000002</c:v>
                </c:pt>
                <c:pt idx="784">
                  <c:v>2.5139999999999998</c:v>
                </c:pt>
                <c:pt idx="785">
                  <c:v>2.4049999999999998</c:v>
                </c:pt>
                <c:pt idx="786">
                  <c:v>2.5670000000000002</c:v>
                </c:pt>
                <c:pt idx="787">
                  <c:v>2.4710000000000001</c:v>
                </c:pt>
                <c:pt idx="788">
                  <c:v>2.3889999999999998</c:v>
                </c:pt>
                <c:pt idx="789">
                  <c:v>2.2749999999999999</c:v>
                </c:pt>
                <c:pt idx="790">
                  <c:v>2.073</c:v>
                </c:pt>
                <c:pt idx="791">
                  <c:v>2.1739999999999999</c:v>
                </c:pt>
                <c:pt idx="792">
                  <c:v>2.3140000000000001</c:v>
                </c:pt>
                <c:pt idx="793">
                  <c:v>2.4510000000000001</c:v>
                </c:pt>
                <c:pt idx="794">
                  <c:v>2.7309999999999999</c:v>
                </c:pt>
                <c:pt idx="795">
                  <c:v>2.7469999999999999</c:v>
                </c:pt>
                <c:pt idx="796">
                  <c:v>2.8109999999999999</c:v>
                </c:pt>
                <c:pt idx="797">
                  <c:v>2.7650000000000001</c:v>
                </c:pt>
                <c:pt idx="798">
                  <c:v>3.0089999999999999</c:v>
                </c:pt>
                <c:pt idx="799">
                  <c:v>2.5720000000000001</c:v>
                </c:pt>
                <c:pt idx="800">
                  <c:v>2.6869999999999998</c:v>
                </c:pt>
                <c:pt idx="801">
                  <c:v>2.5510000000000002</c:v>
                </c:pt>
                <c:pt idx="802">
                  <c:v>2.5430000000000001</c:v>
                </c:pt>
                <c:pt idx="803">
                  <c:v>2.4300000000000002</c:v>
                </c:pt>
                <c:pt idx="804">
                  <c:v>2.6059999999999999</c:v>
                </c:pt>
                <c:pt idx="805">
                  <c:v>2.573</c:v>
                </c:pt>
                <c:pt idx="806">
                  <c:v>2.4390000000000001</c:v>
                </c:pt>
                <c:pt idx="807">
                  <c:v>2.5139999999999998</c:v>
                </c:pt>
                <c:pt idx="808">
                  <c:v>2.3380000000000001</c:v>
                </c:pt>
                <c:pt idx="809">
                  <c:v>2.2229999999999999</c:v>
                </c:pt>
                <c:pt idx="810">
                  <c:v>2.3479999999999999</c:v>
                </c:pt>
                <c:pt idx="811">
                  <c:v>2.1709999999999998</c:v>
                </c:pt>
                <c:pt idx="812">
                  <c:v>2.1539999999999999</c:v>
                </c:pt>
                <c:pt idx="813">
                  <c:v>2.2160000000000002</c:v>
                </c:pt>
                <c:pt idx="814">
                  <c:v>2.0880000000000001</c:v>
                </c:pt>
                <c:pt idx="815">
                  <c:v>2.0299999999999998</c:v>
                </c:pt>
                <c:pt idx="816">
                  <c:v>1.9910000000000001</c:v>
                </c:pt>
                <c:pt idx="817">
                  <c:v>2.1040000000000001</c:v>
                </c:pt>
                <c:pt idx="818">
                  <c:v>2.2160000000000002</c:v>
                </c:pt>
                <c:pt idx="819">
                  <c:v>2.097</c:v>
                </c:pt>
                <c:pt idx="820">
                  <c:v>2.1059999999999999</c:v>
                </c:pt>
                <c:pt idx="821">
                  <c:v>2.1549999999999998</c:v>
                </c:pt>
                <c:pt idx="822">
                  <c:v>2.0110000000000001</c:v>
                </c:pt>
                <c:pt idx="823">
                  <c:v>2.0110000000000001</c:v>
                </c:pt>
                <c:pt idx="824">
                  <c:v>2.1720000000000002</c:v>
                </c:pt>
                <c:pt idx="825">
                  <c:v>2.1859999999999999</c:v>
                </c:pt>
                <c:pt idx="826">
                  <c:v>2.093</c:v>
                </c:pt>
                <c:pt idx="827">
                  <c:v>2.0070000000000001</c:v>
                </c:pt>
                <c:pt idx="828">
                  <c:v>2.1139999999999999</c:v>
                </c:pt>
                <c:pt idx="829">
                  <c:v>2.2749999999999999</c:v>
                </c:pt>
                <c:pt idx="830">
                  <c:v>2.3660000000000001</c:v>
                </c:pt>
                <c:pt idx="831">
                  <c:v>2.222</c:v>
                </c:pt>
                <c:pt idx="832">
                  <c:v>2.2490000000000001</c:v>
                </c:pt>
                <c:pt idx="833">
                  <c:v>2.2330000000000001</c:v>
                </c:pt>
                <c:pt idx="834">
                  <c:v>2.2730000000000001</c:v>
                </c:pt>
                <c:pt idx="835">
                  <c:v>2.3069999999999999</c:v>
                </c:pt>
                <c:pt idx="836">
                  <c:v>2.117</c:v>
                </c:pt>
                <c:pt idx="837">
                  <c:v>2.355</c:v>
                </c:pt>
                <c:pt idx="838">
                  <c:v>2.41</c:v>
                </c:pt>
                <c:pt idx="839">
                  <c:v>2.3180000000000001</c:v>
                </c:pt>
                <c:pt idx="840">
                  <c:v>2.214</c:v>
                </c:pt>
                <c:pt idx="841">
                  <c:v>2.17</c:v>
                </c:pt>
                <c:pt idx="842">
                  <c:v>2.101</c:v>
                </c:pt>
                <c:pt idx="843">
                  <c:v>2.137</c:v>
                </c:pt>
                <c:pt idx="844">
                  <c:v>2.238</c:v>
                </c:pt>
                <c:pt idx="845">
                  <c:v>2.2669999999999999</c:v>
                </c:pt>
                <c:pt idx="846">
                  <c:v>2.1909999999999998</c:v>
                </c:pt>
                <c:pt idx="847">
                  <c:v>2.19</c:v>
                </c:pt>
                <c:pt idx="848">
                  <c:v>2.266</c:v>
                </c:pt>
                <c:pt idx="849">
                  <c:v>2.375</c:v>
                </c:pt>
                <c:pt idx="850">
                  <c:v>2.3759999999999999</c:v>
                </c:pt>
                <c:pt idx="851">
                  <c:v>2.3650000000000002</c:v>
                </c:pt>
                <c:pt idx="852">
                  <c:v>2.5920000000000001</c:v>
                </c:pt>
                <c:pt idx="853">
                  <c:v>2.585</c:v>
                </c:pt>
                <c:pt idx="854">
                  <c:v>2.4</c:v>
                </c:pt>
                <c:pt idx="855">
                  <c:v>2.3210000000000002</c:v>
                </c:pt>
                <c:pt idx="856">
                  <c:v>2.3980000000000001</c:v>
                </c:pt>
                <c:pt idx="857">
                  <c:v>2.3069999999999999</c:v>
                </c:pt>
                <c:pt idx="858">
                  <c:v>2.181</c:v>
                </c:pt>
                <c:pt idx="859">
                  <c:v>2.327</c:v>
                </c:pt>
                <c:pt idx="860">
                  <c:v>2.266</c:v>
                </c:pt>
                <c:pt idx="861">
                  <c:v>2.1579999999999999</c:v>
                </c:pt>
                <c:pt idx="862">
                  <c:v>2.1720000000000002</c:v>
                </c:pt>
                <c:pt idx="863">
                  <c:v>2.2450000000000001</c:v>
                </c:pt>
                <c:pt idx="864">
                  <c:v>2.262</c:v>
                </c:pt>
                <c:pt idx="865">
                  <c:v>2.3290000000000002</c:v>
                </c:pt>
                <c:pt idx="866">
                  <c:v>2.3519999999999999</c:v>
                </c:pt>
                <c:pt idx="867">
                  <c:v>2.254</c:v>
                </c:pt>
                <c:pt idx="868">
                  <c:v>2.266</c:v>
                </c:pt>
                <c:pt idx="869">
                  <c:v>2.34</c:v>
                </c:pt>
                <c:pt idx="870">
                  <c:v>2.3420000000000001</c:v>
                </c:pt>
                <c:pt idx="871">
                  <c:v>2.5329999999999999</c:v>
                </c:pt>
                <c:pt idx="872">
                  <c:v>2.6320000000000001</c:v>
                </c:pt>
                <c:pt idx="873">
                  <c:v>2.492</c:v>
                </c:pt>
                <c:pt idx="874">
                  <c:v>2.597</c:v>
                </c:pt>
                <c:pt idx="875">
                  <c:v>2.6080000000000001</c:v>
                </c:pt>
                <c:pt idx="876">
                  <c:v>2.7290000000000001</c:v>
                </c:pt>
                <c:pt idx="877">
                  <c:v>2.7909999999999999</c:v>
                </c:pt>
                <c:pt idx="878">
                  <c:v>2.7629999999999999</c:v>
                </c:pt>
                <c:pt idx="879">
                  <c:v>2.6030000000000002</c:v>
                </c:pt>
                <c:pt idx="880">
                  <c:v>2.7010000000000001</c:v>
                </c:pt>
                <c:pt idx="881">
                  <c:v>2.798</c:v>
                </c:pt>
                <c:pt idx="882">
                  <c:v>2.7090000000000001</c:v>
                </c:pt>
                <c:pt idx="883">
                  <c:v>2.657</c:v>
                </c:pt>
                <c:pt idx="884">
                  <c:v>2.609</c:v>
                </c:pt>
                <c:pt idx="885">
                  <c:v>2.5819999999999999</c:v>
                </c:pt>
                <c:pt idx="886">
                  <c:v>2.669</c:v>
                </c:pt>
                <c:pt idx="887">
                  <c:v>2.7309999999999999</c:v>
                </c:pt>
                <c:pt idx="888">
                  <c:v>2.6320000000000001</c:v>
                </c:pt>
                <c:pt idx="889">
                  <c:v>2.5449999999999999</c:v>
                </c:pt>
                <c:pt idx="890">
                  <c:v>2.5390000000000001</c:v>
                </c:pt>
                <c:pt idx="891">
                  <c:v>2.512</c:v>
                </c:pt>
                <c:pt idx="892">
                  <c:v>2.629</c:v>
                </c:pt>
                <c:pt idx="893">
                  <c:v>2.6030000000000002</c:v>
                </c:pt>
                <c:pt idx="894">
                  <c:v>2.7570000000000001</c:v>
                </c:pt>
                <c:pt idx="895">
                  <c:v>2.7130000000000001</c:v>
                </c:pt>
                <c:pt idx="896">
                  <c:v>2.6850000000000001</c:v>
                </c:pt>
                <c:pt idx="897">
                  <c:v>2.73</c:v>
                </c:pt>
                <c:pt idx="898">
                  <c:v>2.665</c:v>
                </c:pt>
                <c:pt idx="899">
                  <c:v>2.492</c:v>
                </c:pt>
                <c:pt idx="900">
                  <c:v>2.6379999999999999</c:v>
                </c:pt>
                <c:pt idx="901">
                  <c:v>2.6339999999999999</c:v>
                </c:pt>
                <c:pt idx="902">
                  <c:v>2.56</c:v>
                </c:pt>
                <c:pt idx="903">
                  <c:v>2.4769999999999999</c:v>
                </c:pt>
                <c:pt idx="904">
                  <c:v>2.5649999999999999</c:v>
                </c:pt>
                <c:pt idx="905">
                  <c:v>2.577</c:v>
                </c:pt>
                <c:pt idx="906">
                  <c:v>2.7250000000000001</c:v>
                </c:pt>
                <c:pt idx="907">
                  <c:v>2.7770000000000001</c:v>
                </c:pt>
                <c:pt idx="908">
                  <c:v>2.9590000000000001</c:v>
                </c:pt>
                <c:pt idx="909">
                  <c:v>2.7629999999999999</c:v>
                </c:pt>
                <c:pt idx="910">
                  <c:v>2.77</c:v>
                </c:pt>
                <c:pt idx="911">
                  <c:v>2.7949999999999999</c:v>
                </c:pt>
                <c:pt idx="912">
                  <c:v>2.6589999999999998</c:v>
                </c:pt>
                <c:pt idx="913">
                  <c:v>2.5920000000000001</c:v>
                </c:pt>
                <c:pt idx="914">
                  <c:v>2.621</c:v>
                </c:pt>
                <c:pt idx="915">
                  <c:v>2.5510000000000002</c:v>
                </c:pt>
                <c:pt idx="916">
                  <c:v>2.6320000000000001</c:v>
                </c:pt>
                <c:pt idx="917">
                  <c:v>2.56</c:v>
                </c:pt>
                <c:pt idx="918">
                  <c:v>2.4969999999999999</c:v>
                </c:pt>
                <c:pt idx="919">
                  <c:v>2.5190000000000001</c:v>
                </c:pt>
                <c:pt idx="920">
                  <c:v>2.54</c:v>
                </c:pt>
                <c:pt idx="921">
                  <c:v>2.5790000000000002</c:v>
                </c:pt>
                <c:pt idx="922">
                  <c:v>2.556</c:v>
                </c:pt>
                <c:pt idx="923">
                  <c:v>2.7959999999999998</c:v>
                </c:pt>
                <c:pt idx="924">
                  <c:v>2.7679999999999998</c:v>
                </c:pt>
                <c:pt idx="925">
                  <c:v>2.7650000000000001</c:v>
                </c:pt>
                <c:pt idx="926">
                  <c:v>2.5819999999999999</c:v>
                </c:pt>
                <c:pt idx="927">
                  <c:v>2.5099999999999998</c:v>
                </c:pt>
                <c:pt idx="928">
                  <c:v>2.5790000000000002</c:v>
                </c:pt>
                <c:pt idx="929">
                  <c:v>2.605</c:v>
                </c:pt>
                <c:pt idx="930">
                  <c:v>2.6080000000000001</c:v>
                </c:pt>
                <c:pt idx="931">
                  <c:v>2.7429999999999999</c:v>
                </c:pt>
                <c:pt idx="932">
                  <c:v>2.68</c:v>
                </c:pt>
                <c:pt idx="933">
                  <c:v>2.7080000000000002</c:v>
                </c:pt>
                <c:pt idx="934">
                  <c:v>2.6440000000000001</c:v>
                </c:pt>
                <c:pt idx="935">
                  <c:v>2.7280000000000002</c:v>
                </c:pt>
                <c:pt idx="936">
                  <c:v>2.8479999999999999</c:v>
                </c:pt>
                <c:pt idx="937">
                  <c:v>2.7330000000000001</c:v>
                </c:pt>
                <c:pt idx="938">
                  <c:v>2.61</c:v>
                </c:pt>
                <c:pt idx="939">
                  <c:v>2.637</c:v>
                </c:pt>
                <c:pt idx="940">
                  <c:v>2.6389999999999998</c:v>
                </c:pt>
                <c:pt idx="941">
                  <c:v>2.6560000000000001</c:v>
                </c:pt>
                <c:pt idx="942">
                  <c:v>2.7639999999999998</c:v>
                </c:pt>
                <c:pt idx="943">
                  <c:v>2.9449999999999998</c:v>
                </c:pt>
                <c:pt idx="944">
                  <c:v>2.9289999999999998</c:v>
                </c:pt>
                <c:pt idx="945">
                  <c:v>2.84</c:v>
                </c:pt>
                <c:pt idx="946">
                  <c:v>2.9489999999999998</c:v>
                </c:pt>
                <c:pt idx="947">
                  <c:v>2.9620000000000002</c:v>
                </c:pt>
                <c:pt idx="948">
                  <c:v>3.1659999999999999</c:v>
                </c:pt>
                <c:pt idx="949">
                  <c:v>3.3380000000000001</c:v>
                </c:pt>
                <c:pt idx="950">
                  <c:v>3.3759999999999999</c:v>
                </c:pt>
                <c:pt idx="951">
                  <c:v>3.3820000000000001</c:v>
                </c:pt>
                <c:pt idx="952">
                  <c:v>3.3769999999999998</c:v>
                </c:pt>
                <c:pt idx="953">
                  <c:v>3.3439999999999999</c:v>
                </c:pt>
                <c:pt idx="954">
                  <c:v>3.2360000000000002</c:v>
                </c:pt>
                <c:pt idx="955">
                  <c:v>3.109</c:v>
                </c:pt>
                <c:pt idx="956">
                  <c:v>3.0790000000000002</c:v>
                </c:pt>
                <c:pt idx="957">
                  <c:v>3.056</c:v>
                </c:pt>
                <c:pt idx="958">
                  <c:v>2.9569999999999999</c:v>
                </c:pt>
                <c:pt idx="959">
                  <c:v>2.899</c:v>
                </c:pt>
                <c:pt idx="960">
                  <c:v>2.9260000000000002</c:v>
                </c:pt>
                <c:pt idx="961">
                  <c:v>2.9710000000000001</c:v>
                </c:pt>
                <c:pt idx="962">
                  <c:v>3.01</c:v>
                </c:pt>
                <c:pt idx="963">
                  <c:v>3.214</c:v>
                </c:pt>
                <c:pt idx="964">
                  <c:v>3.1640000000000001</c:v>
                </c:pt>
                <c:pt idx="965">
                  <c:v>3.3519999999999999</c:v>
                </c:pt>
                <c:pt idx="966">
                  <c:v>3.5750000000000002</c:v>
                </c:pt>
                <c:pt idx="967">
                  <c:v>3.4940000000000002</c:v>
                </c:pt>
                <c:pt idx="968">
                  <c:v>3.472</c:v>
                </c:pt>
                <c:pt idx="969">
                  <c:v>3.5150000000000001</c:v>
                </c:pt>
                <c:pt idx="970">
                  <c:v>3.2639999999999998</c:v>
                </c:pt>
                <c:pt idx="971">
                  <c:v>3.14</c:v>
                </c:pt>
                <c:pt idx="972">
                  <c:v>3.1059999999999999</c:v>
                </c:pt>
                <c:pt idx="973">
                  <c:v>3.0409999999999999</c:v>
                </c:pt>
                <c:pt idx="974">
                  <c:v>3.0329999999999999</c:v>
                </c:pt>
                <c:pt idx="975">
                  <c:v>3.1970000000000001</c:v>
                </c:pt>
                <c:pt idx="976">
                  <c:v>3.1059999999999999</c:v>
                </c:pt>
                <c:pt idx="977">
                  <c:v>3.19</c:v>
                </c:pt>
                <c:pt idx="978">
                  <c:v>3.0619999999999998</c:v>
                </c:pt>
                <c:pt idx="979">
                  <c:v>2.96</c:v>
                </c:pt>
                <c:pt idx="980">
                  <c:v>2.8820000000000001</c:v>
                </c:pt>
                <c:pt idx="981">
                  <c:v>2.8460000000000001</c:v>
                </c:pt>
                <c:pt idx="982">
                  <c:v>2.8969999999999998</c:v>
                </c:pt>
                <c:pt idx="983">
                  <c:v>2.855</c:v>
                </c:pt>
                <c:pt idx="984">
                  <c:v>2.794</c:v>
                </c:pt>
                <c:pt idx="985">
                  <c:v>2.706</c:v>
                </c:pt>
                <c:pt idx="986">
                  <c:v>2.8039999999999998</c:v>
                </c:pt>
                <c:pt idx="987">
                  <c:v>2.802</c:v>
                </c:pt>
                <c:pt idx="988">
                  <c:v>2.8140000000000001</c:v>
                </c:pt>
                <c:pt idx="989">
                  <c:v>2.694</c:v>
                </c:pt>
                <c:pt idx="990">
                  <c:v>2.71</c:v>
                </c:pt>
                <c:pt idx="991">
                  <c:v>2.569</c:v>
                </c:pt>
                <c:pt idx="992">
                  <c:v>2.585</c:v>
                </c:pt>
                <c:pt idx="993">
                  <c:v>2.581</c:v>
                </c:pt>
                <c:pt idx="994">
                  <c:v>2.431</c:v>
                </c:pt>
                <c:pt idx="995">
                  <c:v>2.3109999999999999</c:v>
                </c:pt>
                <c:pt idx="996">
                  <c:v>2.335</c:v>
                </c:pt>
                <c:pt idx="997">
                  <c:v>2.3919999999999999</c:v>
                </c:pt>
                <c:pt idx="998">
                  <c:v>2.4910000000000001</c:v>
                </c:pt>
                <c:pt idx="999">
                  <c:v>2.5030000000000001</c:v>
                </c:pt>
                <c:pt idx="1000">
                  <c:v>2.492</c:v>
                </c:pt>
                <c:pt idx="1001">
                  <c:v>2.4470000000000001</c:v>
                </c:pt>
                <c:pt idx="1002">
                  <c:v>2.5720000000000001</c:v>
                </c:pt>
                <c:pt idx="1003">
                  <c:v>2.61</c:v>
                </c:pt>
                <c:pt idx="1004">
                  <c:v>2.5499999999999998</c:v>
                </c:pt>
                <c:pt idx="1005">
                  <c:v>2.6190000000000002</c:v>
                </c:pt>
                <c:pt idx="1006">
                  <c:v>2.5569999999999999</c:v>
                </c:pt>
                <c:pt idx="1007">
                  <c:v>2.5139999999999998</c:v>
                </c:pt>
                <c:pt idx="1008">
                  <c:v>2.5680000000000001</c:v>
                </c:pt>
                <c:pt idx="1009">
                  <c:v>2.6680000000000001</c:v>
                </c:pt>
                <c:pt idx="1010">
                  <c:v>2.8210000000000002</c:v>
                </c:pt>
                <c:pt idx="1011">
                  <c:v>2.8929999999999998</c:v>
                </c:pt>
                <c:pt idx="1012">
                  <c:v>2.98</c:v>
                </c:pt>
                <c:pt idx="1013">
                  <c:v>3.19</c:v>
                </c:pt>
                <c:pt idx="1014">
                  <c:v>3.0390000000000001</c:v>
                </c:pt>
                <c:pt idx="1015">
                  <c:v>3.097</c:v>
                </c:pt>
                <c:pt idx="1016">
                  <c:v>3.3130000000000002</c:v>
                </c:pt>
                <c:pt idx="1017">
                  <c:v>2.9</c:v>
                </c:pt>
                <c:pt idx="1018">
                  <c:v>2.87</c:v>
                </c:pt>
                <c:pt idx="1019">
                  <c:v>2.6970000000000001</c:v>
                </c:pt>
                <c:pt idx="1020">
                  <c:v>2.5190000000000001</c:v>
                </c:pt>
                <c:pt idx="1021">
                  <c:v>2.419</c:v>
                </c:pt>
                <c:pt idx="1022">
                  <c:v>2.4500000000000002</c:v>
                </c:pt>
                <c:pt idx="1023">
                  <c:v>2.641</c:v>
                </c:pt>
                <c:pt idx="1024">
                  <c:v>2.5710000000000002</c:v>
                </c:pt>
                <c:pt idx="1025">
                  <c:v>2.7120000000000002</c:v>
                </c:pt>
                <c:pt idx="1026">
                  <c:v>2.4900000000000002</c:v>
                </c:pt>
                <c:pt idx="1027">
                  <c:v>2.077</c:v>
                </c:pt>
                <c:pt idx="1028">
                  <c:v>2.1</c:v>
                </c:pt>
                <c:pt idx="1029">
                  <c:v>2.0499999999999998</c:v>
                </c:pt>
                <c:pt idx="1030">
                  <c:v>2.0790000000000002</c:v>
                </c:pt>
                <c:pt idx="1031">
                  <c:v>2.0819999999999999</c:v>
                </c:pt>
                <c:pt idx="1032">
                  <c:v>2.0089999999999999</c:v>
                </c:pt>
                <c:pt idx="1033">
                  <c:v>1.9670000000000001</c:v>
                </c:pt>
                <c:pt idx="1034">
                  <c:v>1.917</c:v>
                </c:pt>
                <c:pt idx="1035">
                  <c:v>1.847</c:v>
                </c:pt>
                <c:pt idx="1036">
                  <c:v>1.768</c:v>
                </c:pt>
                <c:pt idx="1037">
                  <c:v>1.6890000000000001</c:v>
                </c:pt>
                <c:pt idx="1038">
                  <c:v>1.609</c:v>
                </c:pt>
                <c:pt idx="1039">
                  <c:v>1.581</c:v>
                </c:pt>
                <c:pt idx="1040">
                  <c:v>1.609</c:v>
                </c:pt>
                <c:pt idx="1041">
                  <c:v>1.5760000000000001</c:v>
                </c:pt>
                <c:pt idx="1042">
                  <c:v>1.7729999999999999</c:v>
                </c:pt>
                <c:pt idx="1043">
                  <c:v>1.732</c:v>
                </c:pt>
                <c:pt idx="1044">
                  <c:v>1.603</c:v>
                </c:pt>
                <c:pt idx="1045">
                  <c:v>1.659</c:v>
                </c:pt>
                <c:pt idx="1046">
                  <c:v>1.615</c:v>
                </c:pt>
                <c:pt idx="1047">
                  <c:v>1.885</c:v>
                </c:pt>
                <c:pt idx="1048">
                  <c:v>1.86</c:v>
                </c:pt>
                <c:pt idx="1049">
                  <c:v>1.835</c:v>
                </c:pt>
                <c:pt idx="1050">
                  <c:v>1.9159999999999999</c:v>
                </c:pt>
                <c:pt idx="1051">
                  <c:v>1.9570000000000001</c:v>
                </c:pt>
                <c:pt idx="1052">
                  <c:v>1.929</c:v>
                </c:pt>
                <c:pt idx="1053">
                  <c:v>1.8180000000000001</c:v>
                </c:pt>
                <c:pt idx="1054">
                  <c:v>1.8049999999999999</c:v>
                </c:pt>
                <c:pt idx="1055">
                  <c:v>1.7589999999999999</c:v>
                </c:pt>
                <c:pt idx="1056">
                  <c:v>1.714</c:v>
                </c:pt>
                <c:pt idx="1057">
                  <c:v>1.6579999999999999</c:v>
                </c:pt>
                <c:pt idx="1058">
                  <c:v>1.7410000000000001</c:v>
                </c:pt>
                <c:pt idx="1059">
                  <c:v>1.655</c:v>
                </c:pt>
                <c:pt idx="1060">
                  <c:v>1.7030000000000001</c:v>
                </c:pt>
                <c:pt idx="1061">
                  <c:v>1.744</c:v>
                </c:pt>
                <c:pt idx="1062">
                  <c:v>1.6990000000000001</c:v>
                </c:pt>
                <c:pt idx="1063">
                  <c:v>1.6830000000000001</c:v>
                </c:pt>
                <c:pt idx="1064">
                  <c:v>1.659</c:v>
                </c:pt>
                <c:pt idx="1065">
                  <c:v>1.615</c:v>
                </c:pt>
                <c:pt idx="1066">
                  <c:v>1.575</c:v>
                </c:pt>
                <c:pt idx="1067">
                  <c:v>1.718</c:v>
                </c:pt>
                <c:pt idx="1068">
                  <c:v>1.7629999999999999</c:v>
                </c:pt>
                <c:pt idx="1069">
                  <c:v>1.837</c:v>
                </c:pt>
                <c:pt idx="1070">
                  <c:v>1.8620000000000001</c:v>
                </c:pt>
                <c:pt idx="1071">
                  <c:v>1.841</c:v>
                </c:pt>
                <c:pt idx="1072">
                  <c:v>1.774</c:v>
                </c:pt>
                <c:pt idx="1073">
                  <c:v>1.7849999999999999</c:v>
                </c:pt>
                <c:pt idx="1074">
                  <c:v>1.8440000000000001</c:v>
                </c:pt>
                <c:pt idx="1075">
                  <c:v>1.8720000000000001</c:v>
                </c:pt>
                <c:pt idx="1076">
                  <c:v>1.885</c:v>
                </c:pt>
                <c:pt idx="1077">
                  <c:v>1.764</c:v>
                </c:pt>
                <c:pt idx="1078">
                  <c:v>1.77</c:v>
                </c:pt>
                <c:pt idx="1079">
                  <c:v>1.6910000000000001</c:v>
                </c:pt>
                <c:pt idx="1080">
                  <c:v>1.732</c:v>
                </c:pt>
                <c:pt idx="1081">
                  <c:v>1.712</c:v>
                </c:pt>
                <c:pt idx="1082">
                  <c:v>1.7569999999999999</c:v>
                </c:pt>
                <c:pt idx="1083">
                  <c:v>1.752</c:v>
                </c:pt>
                <c:pt idx="1084">
                  <c:v>1.7909999999999999</c:v>
                </c:pt>
                <c:pt idx="1085">
                  <c:v>1.8120000000000001</c:v>
                </c:pt>
                <c:pt idx="1086">
                  <c:v>1.653</c:v>
                </c:pt>
                <c:pt idx="1087">
                  <c:v>1.6379999999999999</c:v>
                </c:pt>
                <c:pt idx="1088">
                  <c:v>1.6140000000000001</c:v>
                </c:pt>
                <c:pt idx="1089">
                  <c:v>2.0299999999999998</c:v>
                </c:pt>
                <c:pt idx="1090">
                  <c:v>1.9910000000000001</c:v>
                </c:pt>
                <c:pt idx="1091">
                  <c:v>1.9319999999999999</c:v>
                </c:pt>
                <c:pt idx="1092">
                  <c:v>2.0350000000000001</c:v>
                </c:pt>
                <c:pt idx="1093">
                  <c:v>2.1419999999999999</c:v>
                </c:pt>
                <c:pt idx="1094">
                  <c:v>2.1949999999999998</c:v>
                </c:pt>
                <c:pt idx="1095">
                  <c:v>2.2069999999999999</c:v>
                </c:pt>
                <c:pt idx="1096">
                  <c:v>2.1869999999999998</c:v>
                </c:pt>
                <c:pt idx="1097">
                  <c:v>2.3010000000000002</c:v>
                </c:pt>
                <c:pt idx="1098">
                  <c:v>2.2519999999999998</c:v>
                </c:pt>
                <c:pt idx="1099">
                  <c:v>2.3809999999999998</c:v>
                </c:pt>
                <c:pt idx="1100">
                  <c:v>2.3439999999999999</c:v>
                </c:pt>
                <c:pt idx="1101">
                  <c:v>2.4159999999999999</c:v>
                </c:pt>
                <c:pt idx="1102">
                  <c:v>2.4950000000000001</c:v>
                </c:pt>
                <c:pt idx="1103">
                  <c:v>2.6259999999999999</c:v>
                </c:pt>
                <c:pt idx="1104">
                  <c:v>2.7509999999999999</c:v>
                </c:pt>
                <c:pt idx="1105">
                  <c:v>2.6709999999999998</c:v>
                </c:pt>
                <c:pt idx="1106">
                  <c:v>2.8420000000000001</c:v>
                </c:pt>
                <c:pt idx="1107">
                  <c:v>2.657</c:v>
                </c:pt>
                <c:pt idx="1108">
                  <c:v>2.52</c:v>
                </c:pt>
                <c:pt idx="1109">
                  <c:v>2.59</c:v>
                </c:pt>
                <c:pt idx="1110">
                  <c:v>2.4929999999999999</c:v>
                </c:pt>
                <c:pt idx="1111">
                  <c:v>2.5720000000000001</c:v>
                </c:pt>
                <c:pt idx="1112">
                  <c:v>2.5870000000000002</c:v>
                </c:pt>
                <c:pt idx="1113">
                  <c:v>2.7559999999999998</c:v>
                </c:pt>
                <c:pt idx="1114">
                  <c:v>2.5859999999999999</c:v>
                </c:pt>
                <c:pt idx="1115">
                  <c:v>2.7570000000000001</c:v>
                </c:pt>
                <c:pt idx="1116">
                  <c:v>2.8210000000000002</c:v>
                </c:pt>
                <c:pt idx="1117">
                  <c:v>2.9180000000000001</c:v>
                </c:pt>
                <c:pt idx="1118">
                  <c:v>2.9060000000000001</c:v>
                </c:pt>
                <c:pt idx="1119">
                  <c:v>3.129</c:v>
                </c:pt>
                <c:pt idx="1120">
                  <c:v>3.0449999999999999</c:v>
                </c:pt>
                <c:pt idx="1121">
                  <c:v>2.9590000000000001</c:v>
                </c:pt>
                <c:pt idx="1122">
                  <c:v>2.8809999999999998</c:v>
                </c:pt>
                <c:pt idx="1123">
                  <c:v>2.7879999999999998</c:v>
                </c:pt>
                <c:pt idx="1124">
                  <c:v>2.9089999999999998</c:v>
                </c:pt>
                <c:pt idx="1125">
                  <c:v>2.7410000000000001</c:v>
                </c:pt>
                <c:pt idx="1126">
                  <c:v>2.7050000000000001</c:v>
                </c:pt>
                <c:pt idx="1127">
                  <c:v>2.8109999999999999</c:v>
                </c:pt>
                <c:pt idx="1128">
                  <c:v>2.7559999999999998</c:v>
                </c:pt>
                <c:pt idx="1129">
                  <c:v>2.6280000000000001</c:v>
                </c:pt>
                <c:pt idx="1130">
                  <c:v>2.6850000000000001</c:v>
                </c:pt>
                <c:pt idx="1131">
                  <c:v>2.601</c:v>
                </c:pt>
                <c:pt idx="1132">
                  <c:v>2.4780000000000002</c:v>
                </c:pt>
                <c:pt idx="1133">
                  <c:v>2.4350000000000001</c:v>
                </c:pt>
                <c:pt idx="1134">
                  <c:v>2.4180000000000001</c:v>
                </c:pt>
                <c:pt idx="1135">
                  <c:v>2.319</c:v>
                </c:pt>
                <c:pt idx="1136">
                  <c:v>2.3660000000000001</c:v>
                </c:pt>
                <c:pt idx="1137">
                  <c:v>2.3439999999999999</c:v>
                </c:pt>
                <c:pt idx="1138">
                  <c:v>2.3290000000000002</c:v>
                </c:pt>
                <c:pt idx="1139">
                  <c:v>2.2679999999999998</c:v>
                </c:pt>
                <c:pt idx="1140">
                  <c:v>2.3290000000000002</c:v>
                </c:pt>
                <c:pt idx="1141">
                  <c:v>2.1579999999999999</c:v>
                </c:pt>
                <c:pt idx="1142">
                  <c:v>2.1880000000000002</c:v>
                </c:pt>
                <c:pt idx="1143">
                  <c:v>2.0350000000000001</c:v>
                </c:pt>
                <c:pt idx="1144">
                  <c:v>2.125</c:v>
                </c:pt>
                <c:pt idx="1145">
                  <c:v>2.1280000000000001</c:v>
                </c:pt>
                <c:pt idx="1146">
                  <c:v>2.2509999999999999</c:v>
                </c:pt>
                <c:pt idx="1147">
                  <c:v>2.1869999999999998</c:v>
                </c:pt>
                <c:pt idx="1148">
                  <c:v>2.117</c:v>
                </c:pt>
                <c:pt idx="1149">
                  <c:v>2.0409999999999999</c:v>
                </c:pt>
                <c:pt idx="1150">
                  <c:v>2.0059999999999998</c:v>
                </c:pt>
                <c:pt idx="1151">
                  <c:v>1.907</c:v>
                </c:pt>
                <c:pt idx="1152">
                  <c:v>2.1259999999999999</c:v>
                </c:pt>
                <c:pt idx="1153">
                  <c:v>2.036</c:v>
                </c:pt>
                <c:pt idx="1154">
                  <c:v>1.968</c:v>
                </c:pt>
                <c:pt idx="1155">
                  <c:v>1.9670000000000001</c:v>
                </c:pt>
                <c:pt idx="1156">
                  <c:v>1.9419999999999999</c:v>
                </c:pt>
                <c:pt idx="1157">
                  <c:v>2.0099999999999998</c:v>
                </c:pt>
                <c:pt idx="1158">
                  <c:v>2.1120000000000001</c:v>
                </c:pt>
                <c:pt idx="1159">
                  <c:v>2.1269999999999998</c:v>
                </c:pt>
                <c:pt idx="1160">
                  <c:v>2.1429999999999998</c:v>
                </c:pt>
                <c:pt idx="1161">
                  <c:v>2.1890000000000001</c:v>
                </c:pt>
                <c:pt idx="1162">
                  <c:v>2.1480000000000001</c:v>
                </c:pt>
                <c:pt idx="1163">
                  <c:v>2.2189999999999999</c:v>
                </c:pt>
                <c:pt idx="1164">
                  <c:v>2.1970000000000001</c:v>
                </c:pt>
                <c:pt idx="1165">
                  <c:v>2.1230000000000002</c:v>
                </c:pt>
                <c:pt idx="1166">
                  <c:v>2.2349999999999999</c:v>
                </c:pt>
                <c:pt idx="1167">
                  <c:v>2.198</c:v>
                </c:pt>
                <c:pt idx="1168">
                  <c:v>2.177</c:v>
                </c:pt>
                <c:pt idx="1169">
                  <c:v>2.0529999999999999</c:v>
                </c:pt>
                <c:pt idx="1170">
                  <c:v>2.0219999999999998</c:v>
                </c:pt>
                <c:pt idx="1171">
                  <c:v>1.956</c:v>
                </c:pt>
                <c:pt idx="1172">
                  <c:v>1.9039999999999999</c:v>
                </c:pt>
                <c:pt idx="1173">
                  <c:v>1.93</c:v>
                </c:pt>
                <c:pt idx="1174">
                  <c:v>2.137</c:v>
                </c:pt>
                <c:pt idx="1175">
                  <c:v>2.1269999999999998</c:v>
                </c:pt>
                <c:pt idx="1176">
                  <c:v>2.2029999999999998</c:v>
                </c:pt>
                <c:pt idx="1177">
                  <c:v>2.145</c:v>
                </c:pt>
                <c:pt idx="1178">
                  <c:v>2.254</c:v>
                </c:pt>
                <c:pt idx="1179">
                  <c:v>2.2749999999999999</c:v>
                </c:pt>
                <c:pt idx="1180">
                  <c:v>2.17</c:v>
                </c:pt>
                <c:pt idx="1181">
                  <c:v>2.2320000000000002</c:v>
                </c:pt>
                <c:pt idx="1182">
                  <c:v>2.27</c:v>
                </c:pt>
                <c:pt idx="1183">
                  <c:v>2.3570000000000002</c:v>
                </c:pt>
                <c:pt idx="1184">
                  <c:v>2.3050000000000002</c:v>
                </c:pt>
                <c:pt idx="1185">
                  <c:v>2.3730000000000002</c:v>
                </c:pt>
                <c:pt idx="1186">
                  <c:v>2.3239999999999998</c:v>
                </c:pt>
                <c:pt idx="1187">
                  <c:v>2.2839999999999998</c:v>
                </c:pt>
                <c:pt idx="1188">
                  <c:v>2.3479999999999999</c:v>
                </c:pt>
                <c:pt idx="1189">
                  <c:v>2.4340000000000002</c:v>
                </c:pt>
                <c:pt idx="1190">
                  <c:v>2.613</c:v>
                </c:pt>
                <c:pt idx="1191">
                  <c:v>2.5510000000000002</c:v>
                </c:pt>
                <c:pt idx="1192">
                  <c:v>2.637</c:v>
                </c:pt>
                <c:pt idx="1193">
                  <c:v>2.585</c:v>
                </c:pt>
                <c:pt idx="1194">
                  <c:v>2.9020000000000001</c:v>
                </c:pt>
                <c:pt idx="1195">
                  <c:v>2.923</c:v>
                </c:pt>
                <c:pt idx="1196">
                  <c:v>2.8959999999999999</c:v>
                </c:pt>
                <c:pt idx="1197">
                  <c:v>2.8860000000000001</c:v>
                </c:pt>
                <c:pt idx="1198">
                  <c:v>2.97</c:v>
                </c:pt>
                <c:pt idx="1199">
                  <c:v>2.8540000000000001</c:v>
                </c:pt>
                <c:pt idx="1200">
                  <c:v>2.746</c:v>
                </c:pt>
                <c:pt idx="1201">
                  <c:v>2.7330000000000001</c:v>
                </c:pt>
                <c:pt idx="1202">
                  <c:v>2.66</c:v>
                </c:pt>
                <c:pt idx="1203">
                  <c:v>2.6749999999999998</c:v>
                </c:pt>
                <c:pt idx="1204">
                  <c:v>2.6320000000000001</c:v>
                </c:pt>
                <c:pt idx="1205">
                  <c:v>2.4940000000000002</c:v>
                </c:pt>
                <c:pt idx="1206">
                  <c:v>2.4980000000000002</c:v>
                </c:pt>
                <c:pt idx="1207">
                  <c:v>2.367</c:v>
                </c:pt>
                <c:pt idx="1208">
                  <c:v>2.347</c:v>
                </c:pt>
                <c:pt idx="1209">
                  <c:v>2.258</c:v>
                </c:pt>
                <c:pt idx="1210">
                  <c:v>2.3119999999999998</c:v>
                </c:pt>
                <c:pt idx="1211">
                  <c:v>2.3109999999999999</c:v>
                </c:pt>
                <c:pt idx="1212">
                  <c:v>2.3420000000000001</c:v>
                </c:pt>
                <c:pt idx="1213">
                  <c:v>2.5219999999999998</c:v>
                </c:pt>
                <c:pt idx="1214">
                  <c:v>2.56</c:v>
                </c:pt>
                <c:pt idx="1215">
                  <c:v>2.3090000000000002</c:v>
                </c:pt>
                <c:pt idx="1216">
                  <c:v>2.3460000000000001</c:v>
                </c:pt>
                <c:pt idx="1217">
                  <c:v>2.8450000000000002</c:v>
                </c:pt>
                <c:pt idx="1218">
                  <c:v>2.7069999999999999</c:v>
                </c:pt>
                <c:pt idx="1219">
                  <c:v>2.6629999999999998</c:v>
                </c:pt>
                <c:pt idx="1220">
                  <c:v>2.7810000000000001</c:v>
                </c:pt>
                <c:pt idx="1221">
                  <c:v>2.67</c:v>
                </c:pt>
                <c:pt idx="1222">
                  <c:v>2.7469999999999999</c:v>
                </c:pt>
                <c:pt idx="1223">
                  <c:v>2.6930000000000001</c:v>
                </c:pt>
                <c:pt idx="1224">
                  <c:v>2.669</c:v>
                </c:pt>
                <c:pt idx="1225">
                  <c:v>2.92</c:v>
                </c:pt>
                <c:pt idx="1226">
                  <c:v>2.907</c:v>
                </c:pt>
                <c:pt idx="1227">
                  <c:v>2.9830000000000001</c:v>
                </c:pt>
                <c:pt idx="1228">
                  <c:v>2.7850000000000001</c:v>
                </c:pt>
                <c:pt idx="1229">
                  <c:v>2.823</c:v>
                </c:pt>
                <c:pt idx="1230">
                  <c:v>2.9729999999999999</c:v>
                </c:pt>
                <c:pt idx="1231">
                  <c:v>2.9980000000000002</c:v>
                </c:pt>
                <c:pt idx="1232">
                  <c:v>3.1930000000000001</c:v>
                </c:pt>
                <c:pt idx="1233">
                  <c:v>3.339</c:v>
                </c:pt>
                <c:pt idx="1234">
                  <c:v>3.129</c:v>
                </c:pt>
                <c:pt idx="1235">
                  <c:v>3.3690000000000002</c:v>
                </c:pt>
                <c:pt idx="1236">
                  <c:v>3.431</c:v>
                </c:pt>
                <c:pt idx="1237">
                  <c:v>3.2040000000000002</c:v>
                </c:pt>
                <c:pt idx="1238">
                  <c:v>3.363</c:v>
                </c:pt>
                <c:pt idx="1239">
                  <c:v>3.2130000000000001</c:v>
                </c:pt>
                <c:pt idx="1240">
                  <c:v>3.0419999999999998</c:v>
                </c:pt>
                <c:pt idx="1241">
                  <c:v>3.0430000000000001</c:v>
                </c:pt>
                <c:pt idx="1242">
                  <c:v>3.0790000000000002</c:v>
                </c:pt>
                <c:pt idx="1243">
                  <c:v>3.0760000000000001</c:v>
                </c:pt>
                <c:pt idx="1244">
                  <c:v>3.1819999999999999</c:v>
                </c:pt>
                <c:pt idx="1245">
                  <c:v>3.1629999999999998</c:v>
                </c:pt>
                <c:pt idx="1246">
                  <c:v>3.3780000000000001</c:v>
                </c:pt>
                <c:pt idx="1247">
                  <c:v>3.4550000000000001</c:v>
                </c:pt>
                <c:pt idx="1248">
                  <c:v>3.28</c:v>
                </c:pt>
                <c:pt idx="1249">
                  <c:v>3.214</c:v>
                </c:pt>
                <c:pt idx="1250">
                  <c:v>3.3079999999999998</c:v>
                </c:pt>
                <c:pt idx="1251">
                  <c:v>3.3740000000000001</c:v>
                </c:pt>
                <c:pt idx="1252">
                  <c:v>3.5840000000000001</c:v>
                </c:pt>
                <c:pt idx="1253">
                  <c:v>3.7480000000000002</c:v>
                </c:pt>
                <c:pt idx="1254">
                  <c:v>3.6560000000000001</c:v>
                </c:pt>
                <c:pt idx="1255">
                  <c:v>3.9460000000000002</c:v>
                </c:pt>
                <c:pt idx="1256">
                  <c:v>3.7149999999999999</c:v>
                </c:pt>
                <c:pt idx="1257">
                  <c:v>3.5139999999999998</c:v>
                </c:pt>
                <c:pt idx="1258">
                  <c:v>3.9359999999999999</c:v>
                </c:pt>
                <c:pt idx="1259">
                  <c:v>3.633</c:v>
                </c:pt>
                <c:pt idx="1260">
                  <c:v>3.66</c:v>
                </c:pt>
                <c:pt idx="1261">
                  <c:v>3.3540000000000001</c:v>
                </c:pt>
                <c:pt idx="1262">
                  <c:v>3.6720000000000002</c:v>
                </c:pt>
                <c:pt idx="1263">
                  <c:v>3.4489999999999998</c:v>
                </c:pt>
                <c:pt idx="1264">
                  <c:v>3.6509999999999998</c:v>
                </c:pt>
                <c:pt idx="1265">
                  <c:v>3.7010000000000001</c:v>
                </c:pt>
                <c:pt idx="1266">
                  <c:v>3.9889999999999999</c:v>
                </c:pt>
                <c:pt idx="1267">
                  <c:v>3.9340000000000002</c:v>
                </c:pt>
                <c:pt idx="1268">
                  <c:v>3.968</c:v>
                </c:pt>
                <c:pt idx="1269">
                  <c:v>4.0830000000000002</c:v>
                </c:pt>
                <c:pt idx="1270">
                  <c:v>4.258</c:v>
                </c:pt>
                <c:pt idx="1271">
                  <c:v>3.948</c:v>
                </c:pt>
                <c:pt idx="1272">
                  <c:v>3.7559999999999998</c:v>
                </c:pt>
                <c:pt idx="1273">
                  <c:v>3.96</c:v>
                </c:pt>
                <c:pt idx="1274">
                  <c:v>3.9449999999999998</c:v>
                </c:pt>
                <c:pt idx="1275">
                  <c:v>4.0270000000000001</c:v>
                </c:pt>
                <c:pt idx="1276">
                  <c:v>3.6970000000000001</c:v>
                </c:pt>
                <c:pt idx="1277">
                  <c:v>3.4710000000000001</c:v>
                </c:pt>
                <c:pt idx="1278">
                  <c:v>3.5350000000000001</c:v>
                </c:pt>
                <c:pt idx="1279">
                  <c:v>3.0470000000000002</c:v>
                </c:pt>
                <c:pt idx="1280">
                  <c:v>3.044</c:v>
                </c:pt>
                <c:pt idx="1281">
                  <c:v>3.3519999999999999</c:v>
                </c:pt>
                <c:pt idx="1282">
                  <c:v>3.2530000000000001</c:v>
                </c:pt>
                <c:pt idx="1283">
                  <c:v>3.36</c:v>
                </c:pt>
                <c:pt idx="1284">
                  <c:v>3.4079999999999999</c:v>
                </c:pt>
                <c:pt idx="1285">
                  <c:v>3.3090000000000002</c:v>
                </c:pt>
                <c:pt idx="1286">
                  <c:v>3.444</c:v>
                </c:pt>
                <c:pt idx="1287">
                  <c:v>3.5190000000000001</c:v>
                </c:pt>
                <c:pt idx="1288">
                  <c:v>3.5649999999999999</c:v>
                </c:pt>
                <c:pt idx="1289">
                  <c:v>3.6280000000000001</c:v>
                </c:pt>
                <c:pt idx="1290">
                  <c:v>3.7250000000000001</c:v>
                </c:pt>
                <c:pt idx="1291">
                  <c:v>4.0069999999999997</c:v>
                </c:pt>
                <c:pt idx="1292">
                  <c:v>4.28</c:v>
                </c:pt>
                <c:pt idx="1293">
                  <c:v>4.1520000000000001</c:v>
                </c:pt>
                <c:pt idx="1294">
                  <c:v>4.234</c:v>
                </c:pt>
                <c:pt idx="1295">
                  <c:v>3.9940000000000002</c:v>
                </c:pt>
                <c:pt idx="1296">
                  <c:v>4.1740000000000004</c:v>
                </c:pt>
                <c:pt idx="1297">
                  <c:v>3.9060000000000001</c:v>
                </c:pt>
                <c:pt idx="1298">
                  <c:v>3.9340000000000002</c:v>
                </c:pt>
                <c:pt idx="1299">
                  <c:v>3.8340000000000001</c:v>
                </c:pt>
                <c:pt idx="1300">
                  <c:v>4.1219999999999999</c:v>
                </c:pt>
                <c:pt idx="1301">
                  <c:v>4.3499999999999996</c:v>
                </c:pt>
                <c:pt idx="1302">
                  <c:v>4.45</c:v>
                </c:pt>
                <c:pt idx="1303">
                  <c:v>4.3019999999999996</c:v>
                </c:pt>
                <c:pt idx="1304">
                  <c:v>4.399</c:v>
                </c:pt>
                <c:pt idx="1305">
                  <c:v>4.4909999999999997</c:v>
                </c:pt>
                <c:pt idx="1306">
                  <c:v>4.4530000000000003</c:v>
                </c:pt>
                <c:pt idx="1307">
                  <c:v>4.0839999999999996</c:v>
                </c:pt>
                <c:pt idx="1308">
                  <c:v>4.1109999999999998</c:v>
                </c:pt>
                <c:pt idx="1309">
                  <c:v>4.1040000000000001</c:v>
                </c:pt>
                <c:pt idx="1310">
                  <c:v>4.0179999999999998</c:v>
                </c:pt>
                <c:pt idx="1311">
                  <c:v>4.0519999999999996</c:v>
                </c:pt>
                <c:pt idx="1312">
                  <c:v>4.2469999999999999</c:v>
                </c:pt>
                <c:pt idx="1313">
                  <c:v>3.9750000000000001</c:v>
                </c:pt>
                <c:pt idx="1314">
                  <c:v>3.98</c:v>
                </c:pt>
                <c:pt idx="1315">
                  <c:v>3.9140000000000001</c:v>
                </c:pt>
                <c:pt idx="1316">
                  <c:v>3.84</c:v>
                </c:pt>
                <c:pt idx="1317">
                  <c:v>3.8610000000000002</c:v>
                </c:pt>
                <c:pt idx="1318">
                  <c:v>3.95</c:v>
                </c:pt>
                <c:pt idx="1319">
                  <c:v>4.0650000000000004</c:v>
                </c:pt>
                <c:pt idx="1320">
                  <c:v>4.1189999999999998</c:v>
                </c:pt>
                <c:pt idx="1321">
                  <c:v>3.9510000000000001</c:v>
                </c:pt>
                <c:pt idx="1322">
                  <c:v>4.0549999999999997</c:v>
                </c:pt>
                <c:pt idx="1323">
                  <c:v>4.1379999999999999</c:v>
                </c:pt>
                <c:pt idx="1324">
                  <c:v>3.8370000000000002</c:v>
                </c:pt>
                <c:pt idx="1325">
                  <c:v>3.6549999999999998</c:v>
                </c:pt>
                <c:pt idx="1326">
                  <c:v>3.4649999999999999</c:v>
                </c:pt>
                <c:pt idx="1327">
                  <c:v>3.8159999999999998</c:v>
                </c:pt>
                <c:pt idx="1328">
                  <c:v>3.5569999999999999</c:v>
                </c:pt>
                <c:pt idx="1329">
                  <c:v>3.5270000000000001</c:v>
                </c:pt>
                <c:pt idx="1330">
                  <c:v>3.3250000000000002</c:v>
                </c:pt>
                <c:pt idx="1331">
                  <c:v>3.3290000000000002</c:v>
                </c:pt>
                <c:pt idx="1332">
                  <c:v>3.2469999999999999</c:v>
                </c:pt>
                <c:pt idx="1333">
                  <c:v>3.2450000000000001</c:v>
                </c:pt>
                <c:pt idx="1334">
                  <c:v>3.016</c:v>
                </c:pt>
                <c:pt idx="1335">
                  <c:v>3.0070000000000001</c:v>
                </c:pt>
                <c:pt idx="1336">
                  <c:v>3.0219999999999998</c:v>
                </c:pt>
                <c:pt idx="1337">
                  <c:v>2.93</c:v>
                </c:pt>
                <c:pt idx="1338">
                  <c:v>2.9369999999999998</c:v>
                </c:pt>
                <c:pt idx="1339">
                  <c:v>3.17</c:v>
                </c:pt>
                <c:pt idx="1340">
                  <c:v>3.3860000000000001</c:v>
                </c:pt>
                <c:pt idx="1341">
                  <c:v>3.3260000000000001</c:v>
                </c:pt>
                <c:pt idx="1342">
                  <c:v>3.4790000000000001</c:v>
                </c:pt>
                <c:pt idx="1343">
                  <c:v>3.63</c:v>
                </c:pt>
                <c:pt idx="1344">
                  <c:v>3.55</c:v>
                </c:pt>
                <c:pt idx="1345">
                  <c:v>3.4630000000000001</c:v>
                </c:pt>
                <c:pt idx="1346">
                  <c:v>3.621</c:v>
                </c:pt>
                <c:pt idx="1347">
                  <c:v>3.5920000000000001</c:v>
                </c:pt>
                <c:pt idx="1348">
                  <c:v>3.7949999999999999</c:v>
                </c:pt>
                <c:pt idx="1349">
                  <c:v>3.6459999999999999</c:v>
                </c:pt>
                <c:pt idx="1350">
                  <c:v>3.6469999999999998</c:v>
                </c:pt>
                <c:pt idx="1351">
                  <c:v>3.492</c:v>
                </c:pt>
                <c:pt idx="1352">
                  <c:v>3.3620000000000001</c:v>
                </c:pt>
                <c:pt idx="1353">
                  <c:v>3.3340000000000001</c:v>
                </c:pt>
                <c:pt idx="1354">
                  <c:v>3.113</c:v>
                </c:pt>
                <c:pt idx="1355">
                  <c:v>3.427</c:v>
                </c:pt>
                <c:pt idx="1356">
                  <c:v>3.3679999999999999</c:v>
                </c:pt>
                <c:pt idx="1357">
                  <c:v>3.2530000000000001</c:v>
                </c:pt>
                <c:pt idx="1358">
                  <c:v>3.3340000000000001</c:v>
                </c:pt>
                <c:pt idx="1359">
                  <c:v>3.3980000000000001</c:v>
                </c:pt>
                <c:pt idx="1360">
                  <c:v>3.2040000000000002</c:v>
                </c:pt>
                <c:pt idx="1361">
                  <c:v>3.5219999999999998</c:v>
                </c:pt>
                <c:pt idx="1362">
                  <c:v>3.4470000000000001</c:v>
                </c:pt>
                <c:pt idx="1363">
                  <c:v>3.694</c:v>
                </c:pt>
                <c:pt idx="1364">
                  <c:v>3.722</c:v>
                </c:pt>
                <c:pt idx="1365">
                  <c:v>3.7160000000000002</c:v>
                </c:pt>
                <c:pt idx="1366">
                  <c:v>3.677</c:v>
                </c:pt>
                <c:pt idx="1367">
                  <c:v>3.7839999999999998</c:v>
                </c:pt>
                <c:pt idx="1368">
                  <c:v>3.6349999999999998</c:v>
                </c:pt>
                <c:pt idx="1369">
                  <c:v>3.5329999999999999</c:v>
                </c:pt>
                <c:pt idx="1370">
                  <c:v>3.5070000000000001</c:v>
                </c:pt>
                <c:pt idx="1371">
                  <c:v>3.492</c:v>
                </c:pt>
                <c:pt idx="1372">
                  <c:v>3.581</c:v>
                </c:pt>
                <c:pt idx="1373">
                  <c:v>3.7480000000000002</c:v>
                </c:pt>
                <c:pt idx="1374">
                  <c:v>3.851</c:v>
                </c:pt>
                <c:pt idx="1375">
                  <c:v>3.9889999999999999</c:v>
                </c:pt>
                <c:pt idx="1376">
                  <c:v>3.847</c:v>
                </c:pt>
                <c:pt idx="1377">
                  <c:v>3.698</c:v>
                </c:pt>
                <c:pt idx="1378">
                  <c:v>3.5369999999999999</c:v>
                </c:pt>
                <c:pt idx="1379">
                  <c:v>3.4060000000000001</c:v>
                </c:pt>
                <c:pt idx="1380">
                  <c:v>3.2610000000000001</c:v>
                </c:pt>
                <c:pt idx="1381">
                  <c:v>3.7389999999999999</c:v>
                </c:pt>
                <c:pt idx="1382">
                  <c:v>3.456</c:v>
                </c:pt>
                <c:pt idx="1383">
                  <c:v>3.415</c:v>
                </c:pt>
                <c:pt idx="1384">
                  <c:v>3.488</c:v>
                </c:pt>
                <c:pt idx="1385">
                  <c:v>3.4089999999999998</c:v>
                </c:pt>
                <c:pt idx="1386">
                  <c:v>3.4119999999999999</c:v>
                </c:pt>
                <c:pt idx="1387">
                  <c:v>3.34</c:v>
                </c:pt>
                <c:pt idx="1388">
                  <c:v>3.214</c:v>
                </c:pt>
                <c:pt idx="1389">
                  <c:v>3.3370000000000002</c:v>
                </c:pt>
                <c:pt idx="1390">
                  <c:v>3.3140000000000001</c:v>
                </c:pt>
                <c:pt idx="1391">
                  <c:v>3.4660000000000002</c:v>
                </c:pt>
                <c:pt idx="1392">
                  <c:v>3.5230000000000001</c:v>
                </c:pt>
                <c:pt idx="1393">
                  <c:v>3.5510000000000002</c:v>
                </c:pt>
                <c:pt idx="1394">
                  <c:v>3.5419999999999998</c:v>
                </c:pt>
                <c:pt idx="1395">
                  <c:v>3.5649999999999999</c:v>
                </c:pt>
                <c:pt idx="1396">
                  <c:v>3.3250000000000002</c:v>
                </c:pt>
                <c:pt idx="1397">
                  <c:v>3.2519999999999998</c:v>
                </c:pt>
                <c:pt idx="1398">
                  <c:v>3.077</c:v>
                </c:pt>
                <c:pt idx="1399">
                  <c:v>3.0939999999999999</c:v>
                </c:pt>
                <c:pt idx="1400">
                  <c:v>3.11</c:v>
                </c:pt>
                <c:pt idx="1401">
                  <c:v>2.988</c:v>
                </c:pt>
                <c:pt idx="1402">
                  <c:v>3.081</c:v>
                </c:pt>
                <c:pt idx="1403">
                  <c:v>3.0449999999999999</c:v>
                </c:pt>
                <c:pt idx="1404">
                  <c:v>3.1059999999999999</c:v>
                </c:pt>
                <c:pt idx="1405">
                  <c:v>3.0830000000000002</c:v>
                </c:pt>
                <c:pt idx="1406">
                  <c:v>2.9319999999999999</c:v>
                </c:pt>
                <c:pt idx="1407">
                  <c:v>3.01</c:v>
                </c:pt>
                <c:pt idx="1408">
                  <c:v>3.077</c:v>
                </c:pt>
                <c:pt idx="1409">
                  <c:v>3.0670000000000002</c:v>
                </c:pt>
                <c:pt idx="1410">
                  <c:v>2.99</c:v>
                </c:pt>
                <c:pt idx="1411">
                  <c:v>2.9540000000000002</c:v>
                </c:pt>
                <c:pt idx="1412">
                  <c:v>2.8079999999999998</c:v>
                </c:pt>
                <c:pt idx="1413">
                  <c:v>2.8279999999999998</c:v>
                </c:pt>
                <c:pt idx="1414">
                  <c:v>2.8410000000000002</c:v>
                </c:pt>
                <c:pt idx="1415">
                  <c:v>2.9159999999999999</c:v>
                </c:pt>
                <c:pt idx="1416">
                  <c:v>2.89</c:v>
                </c:pt>
                <c:pt idx="1417">
                  <c:v>2.766</c:v>
                </c:pt>
                <c:pt idx="1418">
                  <c:v>2.7519999999999998</c:v>
                </c:pt>
                <c:pt idx="1419">
                  <c:v>2.8260000000000001</c:v>
                </c:pt>
                <c:pt idx="1420">
                  <c:v>2.698</c:v>
                </c:pt>
                <c:pt idx="1421">
                  <c:v>2.6960000000000002</c:v>
                </c:pt>
                <c:pt idx="1422">
                  <c:v>2.7170000000000001</c:v>
                </c:pt>
                <c:pt idx="1423">
                  <c:v>2.867</c:v>
                </c:pt>
                <c:pt idx="1424">
                  <c:v>2.944</c:v>
                </c:pt>
                <c:pt idx="1425">
                  <c:v>2.9969999999999999</c:v>
                </c:pt>
                <c:pt idx="1426">
                  <c:v>3.0089999999999999</c:v>
                </c:pt>
                <c:pt idx="1427">
                  <c:v>3.0640000000000001</c:v>
                </c:pt>
                <c:pt idx="1428">
                  <c:v>3.0739999999999998</c:v>
                </c:pt>
                <c:pt idx="1429">
                  <c:v>3.048</c:v>
                </c:pt>
                <c:pt idx="1430">
                  <c:v>3.09</c:v>
                </c:pt>
                <c:pt idx="1431">
                  <c:v>3.117</c:v>
                </c:pt>
                <c:pt idx="1432">
                  <c:v>3.0289999999999999</c:v>
                </c:pt>
                <c:pt idx="1433">
                  <c:v>2.9340000000000002</c:v>
                </c:pt>
                <c:pt idx="1434">
                  <c:v>2.9409999999999998</c:v>
                </c:pt>
                <c:pt idx="1435">
                  <c:v>3.0430000000000001</c:v>
                </c:pt>
                <c:pt idx="1436">
                  <c:v>3.1030000000000002</c:v>
                </c:pt>
                <c:pt idx="1437">
                  <c:v>3.1</c:v>
                </c:pt>
                <c:pt idx="1438">
                  <c:v>2.9390000000000001</c:v>
                </c:pt>
                <c:pt idx="1439">
                  <c:v>2.8879999999999999</c:v>
                </c:pt>
                <c:pt idx="1440">
                  <c:v>2.806</c:v>
                </c:pt>
                <c:pt idx="1441">
                  <c:v>2.8530000000000002</c:v>
                </c:pt>
                <c:pt idx="1442">
                  <c:v>2.8580000000000001</c:v>
                </c:pt>
                <c:pt idx="1443">
                  <c:v>2.9039999999999999</c:v>
                </c:pt>
                <c:pt idx="1444">
                  <c:v>2.835</c:v>
                </c:pt>
                <c:pt idx="1445">
                  <c:v>3.2669999999999999</c:v>
                </c:pt>
                <c:pt idx="1446">
                  <c:v>3.3029999999999999</c:v>
                </c:pt>
                <c:pt idx="1447">
                  <c:v>3.476</c:v>
                </c:pt>
                <c:pt idx="1448">
                  <c:v>3.4420000000000002</c:v>
                </c:pt>
                <c:pt idx="1449">
                  <c:v>3.3239999999999998</c:v>
                </c:pt>
                <c:pt idx="1450">
                  <c:v>3.3570000000000002</c:v>
                </c:pt>
                <c:pt idx="1451">
                  <c:v>3.4980000000000002</c:v>
                </c:pt>
                <c:pt idx="1452">
                  <c:v>3.3330000000000002</c:v>
                </c:pt>
                <c:pt idx="1453">
                  <c:v>3.2690000000000001</c:v>
                </c:pt>
                <c:pt idx="1454">
                  <c:v>3.1059999999999999</c:v>
                </c:pt>
                <c:pt idx="1455">
                  <c:v>3.1179999999999999</c:v>
                </c:pt>
                <c:pt idx="1456">
                  <c:v>3.028</c:v>
                </c:pt>
                <c:pt idx="1457">
                  <c:v>3.016</c:v>
                </c:pt>
                <c:pt idx="1458">
                  <c:v>2.9380000000000002</c:v>
                </c:pt>
                <c:pt idx="1459">
                  <c:v>3.008</c:v>
                </c:pt>
                <c:pt idx="1460">
                  <c:v>3.3969999999999998</c:v>
                </c:pt>
                <c:pt idx="1461">
                  <c:v>3.4740000000000002</c:v>
                </c:pt>
                <c:pt idx="1462">
                  <c:v>3.45</c:v>
                </c:pt>
                <c:pt idx="1463">
                  <c:v>3.3439999999999999</c:v>
                </c:pt>
                <c:pt idx="1464">
                  <c:v>3.3039999999999998</c:v>
                </c:pt>
                <c:pt idx="1465">
                  <c:v>3.4420000000000002</c:v>
                </c:pt>
                <c:pt idx="1466">
                  <c:v>3.3450000000000002</c:v>
                </c:pt>
                <c:pt idx="1467">
                  <c:v>3.3759999999999999</c:v>
                </c:pt>
                <c:pt idx="1468">
                  <c:v>3.956</c:v>
                </c:pt>
                <c:pt idx="1469">
                  <c:v>4.1239999999999997</c:v>
                </c:pt>
                <c:pt idx="1470">
                  <c:v>4.266</c:v>
                </c:pt>
                <c:pt idx="1471">
                  <c:v>4.343</c:v>
                </c:pt>
                <c:pt idx="1472">
                  <c:v>4.2320000000000002</c:v>
                </c:pt>
                <c:pt idx="1473">
                  <c:v>4.3570000000000002</c:v>
                </c:pt>
                <c:pt idx="1474">
                  <c:v>4.3150000000000004</c:v>
                </c:pt>
                <c:pt idx="1475">
                  <c:v>4.3380000000000001</c:v>
                </c:pt>
                <c:pt idx="1476">
                  <c:v>4.5650000000000004</c:v>
                </c:pt>
                <c:pt idx="1477">
                  <c:v>4.5330000000000004</c:v>
                </c:pt>
                <c:pt idx="1478">
                  <c:v>4.6459999999999999</c:v>
                </c:pt>
                <c:pt idx="1479">
                  <c:v>4.5659999999999998</c:v>
                </c:pt>
                <c:pt idx="1480">
                  <c:v>4.3609999999999998</c:v>
                </c:pt>
                <c:pt idx="1481">
                  <c:v>4.3710000000000004</c:v>
                </c:pt>
                <c:pt idx="1482">
                  <c:v>4.55</c:v>
                </c:pt>
                <c:pt idx="1483">
                  <c:v>4.4740000000000002</c:v>
                </c:pt>
                <c:pt idx="1484">
                  <c:v>4.58</c:v>
                </c:pt>
                <c:pt idx="1485">
                  <c:v>4.5490000000000004</c:v>
                </c:pt>
                <c:pt idx="1486">
                  <c:v>4.4240000000000004</c:v>
                </c:pt>
                <c:pt idx="1487">
                  <c:v>4.5579999999999998</c:v>
                </c:pt>
                <c:pt idx="1488">
                  <c:v>4.8499999999999996</c:v>
                </c:pt>
                <c:pt idx="1489">
                  <c:v>4.9210000000000003</c:v>
                </c:pt>
                <c:pt idx="1490">
                  <c:v>4.84</c:v>
                </c:pt>
                <c:pt idx="1491">
                  <c:v>4.9950000000000001</c:v>
                </c:pt>
                <c:pt idx="1492">
                  <c:v>5.0629999999999997</c:v>
                </c:pt>
                <c:pt idx="1493">
                  <c:v>5.2889999999999997</c:v>
                </c:pt>
                <c:pt idx="1494">
                  <c:v>4.9119999999999999</c:v>
                </c:pt>
                <c:pt idx="1495">
                  <c:v>4.5739999999999998</c:v>
                </c:pt>
                <c:pt idx="1496">
                  <c:v>4.5949999999999998</c:v>
                </c:pt>
                <c:pt idx="1497">
                  <c:v>4.2309999999999999</c:v>
                </c:pt>
                <c:pt idx="1498">
                  <c:v>4.1130000000000004</c:v>
                </c:pt>
                <c:pt idx="1499">
                  <c:v>4.0119999999999996</c:v>
                </c:pt>
                <c:pt idx="1500">
                  <c:v>3.8860000000000001</c:v>
                </c:pt>
                <c:pt idx="1501">
                  <c:v>4.024</c:v>
                </c:pt>
                <c:pt idx="1502">
                  <c:v>3.9079999999999999</c:v>
                </c:pt>
                <c:pt idx="1503">
                  <c:v>3.984</c:v>
                </c:pt>
                <c:pt idx="1504">
                  <c:v>3.9649999999999999</c:v>
                </c:pt>
                <c:pt idx="1505">
                  <c:v>4.4080000000000004</c:v>
                </c:pt>
                <c:pt idx="1506">
                  <c:v>4.242</c:v>
                </c:pt>
                <c:pt idx="1507">
                  <c:v>4.3659999999999997</c:v>
                </c:pt>
                <c:pt idx="1508">
                  <c:v>4.6870000000000003</c:v>
                </c:pt>
                <c:pt idx="1509">
                  <c:v>3.972</c:v>
                </c:pt>
                <c:pt idx="1510">
                  <c:v>3.6859999999999999</c:v>
                </c:pt>
                <c:pt idx="1511">
                  <c:v>3.6179999999999999</c:v>
                </c:pt>
                <c:pt idx="1512">
                  <c:v>3.5230000000000001</c:v>
                </c:pt>
                <c:pt idx="1513">
                  <c:v>3.35</c:v>
                </c:pt>
                <c:pt idx="1514">
                  <c:v>3.5249999999999999</c:v>
                </c:pt>
                <c:pt idx="1515">
                  <c:v>3.407</c:v>
                </c:pt>
                <c:pt idx="1516">
                  <c:v>3.169</c:v>
                </c:pt>
                <c:pt idx="1517">
                  <c:v>3.4089999999999998</c:v>
                </c:pt>
                <c:pt idx="1518">
                  <c:v>3.419</c:v>
                </c:pt>
                <c:pt idx="1519">
                  <c:v>3.12</c:v>
                </c:pt>
                <c:pt idx="1520">
                  <c:v>3.1280000000000001</c:v>
                </c:pt>
                <c:pt idx="1521">
                  <c:v>3.1030000000000002</c:v>
                </c:pt>
                <c:pt idx="1522">
                  <c:v>3.907</c:v>
                </c:pt>
                <c:pt idx="1523">
                  <c:v>4.875</c:v>
                </c:pt>
                <c:pt idx="1524">
                  <c:v>5.0449999999999999</c:v>
                </c:pt>
                <c:pt idx="1525">
                  <c:v>5.2750000000000004</c:v>
                </c:pt>
                <c:pt idx="1526">
                  <c:v>6.8</c:v>
                </c:pt>
                <c:pt idx="1527">
                  <c:v>6.9539999999999997</c:v>
                </c:pt>
                <c:pt idx="1528">
                  <c:v>7.46</c:v>
                </c:pt>
                <c:pt idx="1529">
                  <c:v>3.9180000000000001</c:v>
                </c:pt>
                <c:pt idx="1530">
                  <c:v>4.3540000000000001</c:v>
                </c:pt>
                <c:pt idx="1531">
                  <c:v>3.2370000000000001</c:v>
                </c:pt>
                <c:pt idx="1532">
                  <c:v>3.3109999999999999</c:v>
                </c:pt>
                <c:pt idx="1533">
                  <c:v>3.4649999999999999</c:v>
                </c:pt>
                <c:pt idx="1534">
                  <c:v>3.5089999999999999</c:v>
                </c:pt>
                <c:pt idx="1535">
                  <c:v>3.4220000000000002</c:v>
                </c:pt>
                <c:pt idx="1536">
                  <c:v>3.1379999999999999</c:v>
                </c:pt>
                <c:pt idx="1537">
                  <c:v>3.1150000000000002</c:v>
                </c:pt>
                <c:pt idx="1538">
                  <c:v>3.1589999999999998</c:v>
                </c:pt>
                <c:pt idx="1539">
                  <c:v>3.2170000000000001</c:v>
                </c:pt>
                <c:pt idx="1540">
                  <c:v>3.2429999999999999</c:v>
                </c:pt>
                <c:pt idx="1541">
                  <c:v>3.0310000000000001</c:v>
                </c:pt>
                <c:pt idx="1542">
                  <c:v>3.0110000000000001</c:v>
                </c:pt>
                <c:pt idx="1543">
                  <c:v>2.996</c:v>
                </c:pt>
                <c:pt idx="1544">
                  <c:v>3.0470000000000002</c:v>
                </c:pt>
                <c:pt idx="1545">
                  <c:v>2.9849999999999999</c:v>
                </c:pt>
                <c:pt idx="1546">
                  <c:v>2.915</c:v>
                </c:pt>
                <c:pt idx="1547">
                  <c:v>2.9689999999999999</c:v>
                </c:pt>
                <c:pt idx="1548">
                  <c:v>2.827</c:v>
                </c:pt>
                <c:pt idx="1549">
                  <c:v>2.859</c:v>
                </c:pt>
                <c:pt idx="1550">
                  <c:v>2.96</c:v>
                </c:pt>
                <c:pt idx="1551">
                  <c:v>3.0539999999999998</c:v>
                </c:pt>
                <c:pt idx="1552">
                  <c:v>2.9169999999999998</c:v>
                </c:pt>
                <c:pt idx="1553">
                  <c:v>3.0030000000000001</c:v>
                </c:pt>
                <c:pt idx="1554">
                  <c:v>3.1859999999999999</c:v>
                </c:pt>
                <c:pt idx="1555">
                  <c:v>3.12</c:v>
                </c:pt>
                <c:pt idx="1556">
                  <c:v>3.02</c:v>
                </c:pt>
                <c:pt idx="1557">
                  <c:v>3.2090000000000001</c:v>
                </c:pt>
                <c:pt idx="1558">
                  <c:v>3.2330000000000001</c:v>
                </c:pt>
                <c:pt idx="1559">
                  <c:v>3.1309999999999998</c:v>
                </c:pt>
                <c:pt idx="1560">
                  <c:v>3.0230000000000001</c:v>
                </c:pt>
                <c:pt idx="1561">
                  <c:v>3.0329999999999999</c:v>
                </c:pt>
                <c:pt idx="1562">
                  <c:v>3.0649999999999999</c:v>
                </c:pt>
                <c:pt idx="1563">
                  <c:v>3.1659999999999999</c:v>
                </c:pt>
                <c:pt idx="1564">
                  <c:v>3.0950000000000002</c:v>
                </c:pt>
                <c:pt idx="1565">
                  <c:v>2.891</c:v>
                </c:pt>
                <c:pt idx="1566">
                  <c:v>2.9430000000000001</c:v>
                </c:pt>
                <c:pt idx="1567">
                  <c:v>2.952</c:v>
                </c:pt>
                <c:pt idx="1568">
                  <c:v>2.9990000000000001</c:v>
                </c:pt>
                <c:pt idx="1569">
                  <c:v>3.0950000000000002</c:v>
                </c:pt>
                <c:pt idx="1570">
                  <c:v>2.887</c:v>
                </c:pt>
                <c:pt idx="1571">
                  <c:v>2.8839999999999999</c:v>
                </c:pt>
                <c:pt idx="1572">
                  <c:v>2.819</c:v>
                </c:pt>
                <c:pt idx="1573">
                  <c:v>2.8</c:v>
                </c:pt>
                <c:pt idx="1574">
                  <c:v>2.8</c:v>
                </c:pt>
                <c:pt idx="1575">
                  <c:v>2.8109999999999999</c:v>
                </c:pt>
                <c:pt idx="1576">
                  <c:v>2.87</c:v>
                </c:pt>
                <c:pt idx="1577">
                  <c:v>2.7240000000000002</c:v>
                </c:pt>
                <c:pt idx="1578">
                  <c:v>2.67</c:v>
                </c:pt>
                <c:pt idx="1579">
                  <c:v>2.6480000000000001</c:v>
                </c:pt>
                <c:pt idx="1580">
                  <c:v>2.6269999999999998</c:v>
                </c:pt>
                <c:pt idx="1581">
                  <c:v>2.5990000000000002</c:v>
                </c:pt>
                <c:pt idx="1582">
                  <c:v>2.61</c:v>
                </c:pt>
                <c:pt idx="1583">
                  <c:v>2.6469999999999998</c:v>
                </c:pt>
                <c:pt idx="1584">
                  <c:v>2.6739999999999999</c:v>
                </c:pt>
                <c:pt idx="1585">
                  <c:v>2.6890000000000001</c:v>
                </c:pt>
                <c:pt idx="1586">
                  <c:v>2.6970000000000001</c:v>
                </c:pt>
                <c:pt idx="1587">
                  <c:v>2.722</c:v>
                </c:pt>
                <c:pt idx="1588">
                  <c:v>2.6139999999999999</c:v>
                </c:pt>
                <c:pt idx="1589">
                  <c:v>2.5230000000000001</c:v>
                </c:pt>
                <c:pt idx="1590">
                  <c:v>2.5499999999999998</c:v>
                </c:pt>
                <c:pt idx="1591">
                  <c:v>2.5590000000000002</c:v>
                </c:pt>
                <c:pt idx="1592">
                  <c:v>2.6469999999999998</c:v>
                </c:pt>
                <c:pt idx="1593">
                  <c:v>2.7669999999999999</c:v>
                </c:pt>
                <c:pt idx="1594">
                  <c:v>2.78</c:v>
                </c:pt>
                <c:pt idx="1595">
                  <c:v>2.867</c:v>
                </c:pt>
                <c:pt idx="1596">
                  <c:v>2.7879999999999998</c:v>
                </c:pt>
                <c:pt idx="1597">
                  <c:v>2.73</c:v>
                </c:pt>
                <c:pt idx="1598">
                  <c:v>2.7690000000000001</c:v>
                </c:pt>
                <c:pt idx="1599">
                  <c:v>2.7570000000000001</c:v>
                </c:pt>
                <c:pt idx="1600">
                  <c:v>2.91</c:v>
                </c:pt>
                <c:pt idx="1601">
                  <c:v>2.843</c:v>
                </c:pt>
                <c:pt idx="1602">
                  <c:v>2.8639999999999999</c:v>
                </c:pt>
                <c:pt idx="1603">
                  <c:v>2.8940000000000001</c:v>
                </c:pt>
                <c:pt idx="1604">
                  <c:v>2.96</c:v>
                </c:pt>
                <c:pt idx="1605">
                  <c:v>3.024</c:v>
                </c:pt>
                <c:pt idx="1606">
                  <c:v>3.1139999999999999</c:v>
                </c:pt>
                <c:pt idx="1607">
                  <c:v>3.004</c:v>
                </c:pt>
                <c:pt idx="1608">
                  <c:v>3.0179999999999998</c:v>
                </c:pt>
                <c:pt idx="1609">
                  <c:v>2.907</c:v>
                </c:pt>
                <c:pt idx="1610">
                  <c:v>2.8940000000000001</c:v>
                </c:pt>
                <c:pt idx="1611">
                  <c:v>3.04</c:v>
                </c:pt>
                <c:pt idx="1612">
                  <c:v>3.2850000000000001</c:v>
                </c:pt>
                <c:pt idx="1613">
                  <c:v>3.29</c:v>
                </c:pt>
                <c:pt idx="1614">
                  <c:v>3.1789999999999998</c:v>
                </c:pt>
                <c:pt idx="1615">
                  <c:v>3.1669999999999998</c:v>
                </c:pt>
                <c:pt idx="1616">
                  <c:v>3.214</c:v>
                </c:pt>
                <c:pt idx="1617">
                  <c:v>3.3359999999999999</c:v>
                </c:pt>
                <c:pt idx="1618">
                  <c:v>3.2290000000000001</c:v>
                </c:pt>
                <c:pt idx="1619">
                  <c:v>3.1469999999999998</c:v>
                </c:pt>
                <c:pt idx="1620">
                  <c:v>3.14</c:v>
                </c:pt>
                <c:pt idx="1621">
                  <c:v>3.1850000000000001</c:v>
                </c:pt>
                <c:pt idx="1622">
                  <c:v>3.0870000000000002</c:v>
                </c:pt>
                <c:pt idx="1623">
                  <c:v>3.12</c:v>
                </c:pt>
                <c:pt idx="1624">
                  <c:v>3.1469999999999998</c:v>
                </c:pt>
                <c:pt idx="1625">
                  <c:v>3.2389999999999999</c:v>
                </c:pt>
                <c:pt idx="1626">
                  <c:v>3.145</c:v>
                </c:pt>
                <c:pt idx="1627">
                  <c:v>3.2330000000000001</c:v>
                </c:pt>
                <c:pt idx="1628">
                  <c:v>3.2530000000000001</c:v>
                </c:pt>
                <c:pt idx="1629">
                  <c:v>3.1469999999999998</c:v>
                </c:pt>
                <c:pt idx="1630">
                  <c:v>3.2210000000000001</c:v>
                </c:pt>
                <c:pt idx="1631">
                  <c:v>3.343</c:v>
                </c:pt>
                <c:pt idx="1632">
                  <c:v>3.2309999999999999</c:v>
                </c:pt>
                <c:pt idx="1633">
                  <c:v>3.181</c:v>
                </c:pt>
                <c:pt idx="1634">
                  <c:v>3.2850000000000001</c:v>
                </c:pt>
                <c:pt idx="1635">
                  <c:v>3.22</c:v>
                </c:pt>
                <c:pt idx="1636">
                  <c:v>3.1960000000000002</c:v>
                </c:pt>
                <c:pt idx="1637">
                  <c:v>3.2440000000000002</c:v>
                </c:pt>
                <c:pt idx="1638">
                  <c:v>3.1960000000000002</c:v>
                </c:pt>
                <c:pt idx="1639">
                  <c:v>3.2450000000000001</c:v>
                </c:pt>
                <c:pt idx="1640">
                  <c:v>3.2650000000000001</c:v>
                </c:pt>
                <c:pt idx="1641">
                  <c:v>3.2120000000000002</c:v>
                </c:pt>
                <c:pt idx="1642">
                  <c:v>3.012</c:v>
                </c:pt>
                <c:pt idx="1643">
                  <c:v>2.94</c:v>
                </c:pt>
                <c:pt idx="1644">
                  <c:v>2.8969999999999998</c:v>
                </c:pt>
                <c:pt idx="1645">
                  <c:v>2.9039999999999999</c:v>
                </c:pt>
                <c:pt idx="1646">
                  <c:v>2.9239999999999999</c:v>
                </c:pt>
                <c:pt idx="1647">
                  <c:v>2.8580000000000001</c:v>
                </c:pt>
                <c:pt idx="1648">
                  <c:v>2.911</c:v>
                </c:pt>
                <c:pt idx="1649">
                  <c:v>2.8370000000000002</c:v>
                </c:pt>
                <c:pt idx="1650">
                  <c:v>2.839</c:v>
                </c:pt>
                <c:pt idx="1651">
                  <c:v>2.8980000000000001</c:v>
                </c:pt>
                <c:pt idx="1652">
                  <c:v>2.92</c:v>
                </c:pt>
                <c:pt idx="1653">
                  <c:v>2.8879999999999999</c:v>
                </c:pt>
                <c:pt idx="1654">
                  <c:v>2.7669999999999999</c:v>
                </c:pt>
                <c:pt idx="1655">
                  <c:v>2.6619999999999999</c:v>
                </c:pt>
                <c:pt idx="1656">
                  <c:v>2.722</c:v>
                </c:pt>
                <c:pt idx="1657">
                  <c:v>2.758</c:v>
                </c:pt>
                <c:pt idx="1658">
                  <c:v>2.7469999999999999</c:v>
                </c:pt>
                <c:pt idx="1659">
                  <c:v>2.7810000000000001</c:v>
                </c:pt>
                <c:pt idx="1660">
                  <c:v>2.6819999999999999</c:v>
                </c:pt>
                <c:pt idx="1661">
                  <c:v>2.6819999999999999</c:v>
                </c:pt>
                <c:pt idx="1662">
                  <c:v>2.6880000000000002</c:v>
                </c:pt>
                <c:pt idx="1663">
                  <c:v>2.64</c:v>
                </c:pt>
                <c:pt idx="1664">
                  <c:v>2.6619999999999999</c:v>
                </c:pt>
                <c:pt idx="1665">
                  <c:v>2.7629999999999999</c:v>
                </c:pt>
                <c:pt idx="1666">
                  <c:v>2.794</c:v>
                </c:pt>
                <c:pt idx="1667">
                  <c:v>2.7669999999999999</c:v>
                </c:pt>
                <c:pt idx="1668">
                  <c:v>2.8039999999999998</c:v>
                </c:pt>
                <c:pt idx="1669">
                  <c:v>2.7269999999999999</c:v>
                </c:pt>
                <c:pt idx="1670">
                  <c:v>2.7330000000000001</c:v>
                </c:pt>
                <c:pt idx="1671">
                  <c:v>2.7290000000000001</c:v>
                </c:pt>
                <c:pt idx="1672">
                  <c:v>2.8029999999999999</c:v>
                </c:pt>
                <c:pt idx="1673">
                  <c:v>2.8260000000000001</c:v>
                </c:pt>
                <c:pt idx="1674">
                  <c:v>2.76</c:v>
                </c:pt>
                <c:pt idx="1675">
                  <c:v>2.8109999999999999</c:v>
                </c:pt>
                <c:pt idx="1676">
                  <c:v>2.835</c:v>
                </c:pt>
                <c:pt idx="1677">
                  <c:v>2.8210000000000002</c:v>
                </c:pt>
                <c:pt idx="1678">
                  <c:v>2.8740000000000001</c:v>
                </c:pt>
                <c:pt idx="1679">
                  <c:v>2.9140000000000001</c:v>
                </c:pt>
                <c:pt idx="1680">
                  <c:v>2.8879999999999999</c:v>
                </c:pt>
                <c:pt idx="1681">
                  <c:v>2.9350000000000001</c:v>
                </c:pt>
                <c:pt idx="1682">
                  <c:v>2.9039999999999999</c:v>
                </c:pt>
                <c:pt idx="1683">
                  <c:v>2.956</c:v>
                </c:pt>
                <c:pt idx="1684">
                  <c:v>2.9129999999999998</c:v>
                </c:pt>
                <c:pt idx="1685">
                  <c:v>2.9750000000000001</c:v>
                </c:pt>
                <c:pt idx="1686">
                  <c:v>2.9279999999999999</c:v>
                </c:pt>
                <c:pt idx="1687">
                  <c:v>2.9870000000000001</c:v>
                </c:pt>
                <c:pt idx="1688">
                  <c:v>2.9159999999999999</c:v>
                </c:pt>
                <c:pt idx="1689">
                  <c:v>2.8220000000000001</c:v>
                </c:pt>
                <c:pt idx="1690">
                  <c:v>2.8340000000000001</c:v>
                </c:pt>
                <c:pt idx="1691">
                  <c:v>2.831</c:v>
                </c:pt>
                <c:pt idx="1692">
                  <c:v>2.8959999999999999</c:v>
                </c:pt>
                <c:pt idx="1693">
                  <c:v>2.919</c:v>
                </c:pt>
                <c:pt idx="1694">
                  <c:v>2.891</c:v>
                </c:pt>
                <c:pt idx="1695">
                  <c:v>2.9009999999999998</c:v>
                </c:pt>
                <c:pt idx="1696">
                  <c:v>2.9119999999999999</c:v>
                </c:pt>
                <c:pt idx="1697">
                  <c:v>2.8359999999999999</c:v>
                </c:pt>
                <c:pt idx="1698">
                  <c:v>3.117</c:v>
                </c:pt>
                <c:pt idx="1699">
                  <c:v>3.153</c:v>
                </c:pt>
                <c:pt idx="1700">
                  <c:v>3.37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21-4170-BCE7-653D50707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4869567"/>
        <c:axId val="1019732975"/>
      </c:lineChart>
      <c:dateAx>
        <c:axId val="1020562607"/>
        <c:scaling>
          <c:orientation val="minMax"/>
          <c:max val="46285"/>
          <c:min val="46071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9681135"/>
        <c:crosses val="autoZero"/>
        <c:auto val="1"/>
        <c:lblOffset val="100"/>
        <c:baseTimeUnit val="days"/>
      </c:dateAx>
      <c:valAx>
        <c:axId val="1019681135"/>
        <c:scaling>
          <c:orientation val="minMax"/>
          <c:max val="12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WTI Crude</a:t>
                </a:r>
                <a:r>
                  <a:rPr lang="en-US" sz="1100" baseline="0"/>
                  <a:t> - </a:t>
                </a:r>
                <a:r>
                  <a:rPr lang="en-US" sz="1100"/>
                  <a:t>$/bl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0562607"/>
        <c:crosses val="autoZero"/>
        <c:crossBetween val="between"/>
      </c:valAx>
      <c:valAx>
        <c:axId val="1019732975"/>
        <c:scaling>
          <c:orientation val="minMax"/>
          <c:max val="6"/>
          <c:min val="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Henry Hub - $/MMBtu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869567"/>
        <c:crosses val="max"/>
        <c:crossBetween val="between"/>
      </c:valAx>
      <c:dateAx>
        <c:axId val="814869567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019732975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Natural Gas (right) vs WTI Crude (left)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'oil and gas prices'!$E$26</c:f>
              <c:strCache>
                <c:ptCount val="1"/>
                <c:pt idx="0">
                  <c:v>WTI Price</c:v>
                </c:pt>
              </c:strCache>
            </c:strRef>
          </c:tx>
          <c:spPr>
            <a:ln w="50800" cap="rnd">
              <a:solidFill>
                <a:srgbClr val="FC9C00"/>
              </a:solidFill>
              <a:round/>
            </a:ln>
            <a:effectLst/>
          </c:spPr>
          <c:marker>
            <c:symbol val="none"/>
          </c:marker>
          <c:cat>
            <c:numRef>
              <c:f>'oil and gas prices'!$B$27:$B$110</c:f>
              <c:numCache>
                <c:formatCode>mmm\ yyyy</c:formatCode>
                <c:ptCount val="84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  <c:pt idx="41">
                  <c:v>45444</c:v>
                </c:pt>
                <c:pt idx="42">
                  <c:v>45474</c:v>
                </c:pt>
                <c:pt idx="43">
                  <c:v>45505</c:v>
                </c:pt>
                <c:pt idx="44">
                  <c:v>45536</c:v>
                </c:pt>
                <c:pt idx="45">
                  <c:v>45566</c:v>
                </c:pt>
                <c:pt idx="46">
                  <c:v>45597</c:v>
                </c:pt>
                <c:pt idx="47">
                  <c:v>45627</c:v>
                </c:pt>
                <c:pt idx="48">
                  <c:v>45658</c:v>
                </c:pt>
                <c:pt idx="49">
                  <c:v>45689</c:v>
                </c:pt>
                <c:pt idx="50">
                  <c:v>45717</c:v>
                </c:pt>
                <c:pt idx="51">
                  <c:v>45748</c:v>
                </c:pt>
                <c:pt idx="52">
                  <c:v>45778</c:v>
                </c:pt>
                <c:pt idx="53">
                  <c:v>45809</c:v>
                </c:pt>
                <c:pt idx="54">
                  <c:v>45839</c:v>
                </c:pt>
                <c:pt idx="55">
                  <c:v>45870</c:v>
                </c:pt>
                <c:pt idx="56">
                  <c:v>45901</c:v>
                </c:pt>
                <c:pt idx="57">
                  <c:v>45931</c:v>
                </c:pt>
                <c:pt idx="58">
                  <c:v>45962</c:v>
                </c:pt>
                <c:pt idx="59">
                  <c:v>45992</c:v>
                </c:pt>
                <c:pt idx="60">
                  <c:v>46023</c:v>
                </c:pt>
                <c:pt idx="61">
                  <c:v>46054</c:v>
                </c:pt>
                <c:pt idx="62">
                  <c:v>46082</c:v>
                </c:pt>
                <c:pt idx="63">
                  <c:v>46113</c:v>
                </c:pt>
                <c:pt idx="64">
                  <c:v>46143</c:v>
                </c:pt>
                <c:pt idx="65">
                  <c:v>46174</c:v>
                </c:pt>
                <c:pt idx="66">
                  <c:v>46204</c:v>
                </c:pt>
                <c:pt idx="67">
                  <c:v>46235</c:v>
                </c:pt>
                <c:pt idx="68">
                  <c:v>46266</c:v>
                </c:pt>
                <c:pt idx="69">
                  <c:v>46296</c:v>
                </c:pt>
                <c:pt idx="70">
                  <c:v>46327</c:v>
                </c:pt>
                <c:pt idx="71">
                  <c:v>46357</c:v>
                </c:pt>
                <c:pt idx="72">
                  <c:v>46388</c:v>
                </c:pt>
                <c:pt idx="73">
                  <c:v>46419</c:v>
                </c:pt>
                <c:pt idx="74">
                  <c:v>46447</c:v>
                </c:pt>
                <c:pt idx="75">
                  <c:v>46478</c:v>
                </c:pt>
                <c:pt idx="76">
                  <c:v>46508</c:v>
                </c:pt>
                <c:pt idx="77">
                  <c:v>46539</c:v>
                </c:pt>
                <c:pt idx="78">
                  <c:v>46569</c:v>
                </c:pt>
                <c:pt idx="79">
                  <c:v>46600</c:v>
                </c:pt>
                <c:pt idx="80">
                  <c:v>46631</c:v>
                </c:pt>
                <c:pt idx="81">
                  <c:v>46661</c:v>
                </c:pt>
                <c:pt idx="82">
                  <c:v>46692</c:v>
                </c:pt>
                <c:pt idx="83">
                  <c:v>46722</c:v>
                </c:pt>
              </c:numCache>
            </c:numRef>
          </c:cat>
          <c:val>
            <c:numRef>
              <c:f>'oil and gas prices'!$E$27:$E$110</c:f>
              <c:numCache>
                <c:formatCode>0.00</c:formatCode>
                <c:ptCount val="84"/>
                <c:pt idx="0">
                  <c:v>52</c:v>
                </c:pt>
                <c:pt idx="1">
                  <c:v>59.04</c:v>
                </c:pt>
                <c:pt idx="2">
                  <c:v>62.33</c:v>
                </c:pt>
                <c:pt idx="3">
                  <c:v>61.72</c:v>
                </c:pt>
                <c:pt idx="4">
                  <c:v>65.17</c:v>
                </c:pt>
                <c:pt idx="5">
                  <c:v>71.38</c:v>
                </c:pt>
                <c:pt idx="6">
                  <c:v>72.489999999999995</c:v>
                </c:pt>
                <c:pt idx="7">
                  <c:v>67.73</c:v>
                </c:pt>
                <c:pt idx="8">
                  <c:v>71.650000000000006</c:v>
                </c:pt>
                <c:pt idx="9">
                  <c:v>81.48</c:v>
                </c:pt>
                <c:pt idx="10">
                  <c:v>79.150000000000006</c:v>
                </c:pt>
                <c:pt idx="11">
                  <c:v>71.709999999999994</c:v>
                </c:pt>
                <c:pt idx="12">
                  <c:v>83.22</c:v>
                </c:pt>
                <c:pt idx="13">
                  <c:v>91.64</c:v>
                </c:pt>
                <c:pt idx="14">
                  <c:v>108.5</c:v>
                </c:pt>
                <c:pt idx="15">
                  <c:v>101.78</c:v>
                </c:pt>
                <c:pt idx="16">
                  <c:v>109.55</c:v>
                </c:pt>
                <c:pt idx="17">
                  <c:v>114.84</c:v>
                </c:pt>
                <c:pt idx="18">
                  <c:v>101.62</c:v>
                </c:pt>
                <c:pt idx="19">
                  <c:v>93.67</c:v>
                </c:pt>
                <c:pt idx="20">
                  <c:v>84.26</c:v>
                </c:pt>
                <c:pt idx="21">
                  <c:v>87.55</c:v>
                </c:pt>
                <c:pt idx="22">
                  <c:v>84.37</c:v>
                </c:pt>
                <c:pt idx="23">
                  <c:v>76.44</c:v>
                </c:pt>
                <c:pt idx="24">
                  <c:v>78.12</c:v>
                </c:pt>
                <c:pt idx="25">
                  <c:v>76.83</c:v>
                </c:pt>
                <c:pt idx="26">
                  <c:v>73.28</c:v>
                </c:pt>
                <c:pt idx="27">
                  <c:v>79.45</c:v>
                </c:pt>
                <c:pt idx="28">
                  <c:v>71.58</c:v>
                </c:pt>
                <c:pt idx="29">
                  <c:v>70.25</c:v>
                </c:pt>
                <c:pt idx="30">
                  <c:v>76.069999999999993</c:v>
                </c:pt>
                <c:pt idx="31">
                  <c:v>81.39</c:v>
                </c:pt>
                <c:pt idx="32">
                  <c:v>89.43</c:v>
                </c:pt>
                <c:pt idx="33">
                  <c:v>85.64</c:v>
                </c:pt>
                <c:pt idx="34">
                  <c:v>77.69</c:v>
                </c:pt>
                <c:pt idx="35">
                  <c:v>71.900000000000006</c:v>
                </c:pt>
                <c:pt idx="36">
                  <c:v>74.150000000000006</c:v>
                </c:pt>
                <c:pt idx="37">
                  <c:v>77.25</c:v>
                </c:pt>
                <c:pt idx="38">
                  <c:v>81.28</c:v>
                </c:pt>
                <c:pt idx="39">
                  <c:v>85.35</c:v>
                </c:pt>
                <c:pt idx="40">
                  <c:v>80.02</c:v>
                </c:pt>
                <c:pt idx="41">
                  <c:v>79.77</c:v>
                </c:pt>
                <c:pt idx="42">
                  <c:v>81.8</c:v>
                </c:pt>
                <c:pt idx="43">
                  <c:v>76.680000000000007</c:v>
                </c:pt>
                <c:pt idx="44">
                  <c:v>70.239999999999995</c:v>
                </c:pt>
                <c:pt idx="45">
                  <c:v>71.989999999999995</c:v>
                </c:pt>
                <c:pt idx="46">
                  <c:v>69.95</c:v>
                </c:pt>
                <c:pt idx="47">
                  <c:v>70.12</c:v>
                </c:pt>
                <c:pt idx="48">
                  <c:v>75.739999999999995</c:v>
                </c:pt>
                <c:pt idx="49">
                  <c:v>71.53</c:v>
                </c:pt>
                <c:pt idx="50">
                  <c:v>68.239999999999995</c:v>
                </c:pt>
                <c:pt idx="51">
                  <c:v>63.54</c:v>
                </c:pt>
                <c:pt idx="52">
                  <c:v>62.17</c:v>
                </c:pt>
                <c:pt idx="53">
                  <c:v>68.17</c:v>
                </c:pt>
                <c:pt idx="54">
                  <c:v>68.39</c:v>
                </c:pt>
                <c:pt idx="55">
                  <c:v>64.86</c:v>
                </c:pt>
                <c:pt idx="56">
                  <c:v>63.96</c:v>
                </c:pt>
                <c:pt idx="57">
                  <c:v>60.89</c:v>
                </c:pt>
                <c:pt idx="58">
                  <c:v>60.06</c:v>
                </c:pt>
                <c:pt idx="59">
                  <c:v>57.97</c:v>
                </c:pt>
                <c:pt idx="60">
                  <c:v>60.04</c:v>
                </c:pt>
                <c:pt idx="61">
                  <c:v>64.510000000000005</c:v>
                </c:pt>
                <c:pt idx="62">
                  <c:v>91.38</c:v>
                </c:pt>
                <c:pt idx="63">
                  <c:v>100.32</c:v>
                </c:pt>
                <c:pt idx="64">
                  <c:v>102.13</c:v>
                </c:pt>
                <c:pt idx="65">
                  <c:v>84.81</c:v>
                </c:pt>
                <c:pt idx="66">
                  <c:v>80.459999999999994</c:v>
                </c:pt>
                <c:pt idx="67">
                  <c:v>83.9</c:v>
                </c:pt>
                <c:pt idx="68">
                  <c:v>92</c:v>
                </c:pt>
                <c:pt idx="69">
                  <c:v>92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38-45FA-9297-468835A0A985}"/>
            </c:ext>
          </c:extLst>
        </c:ser>
        <c:ser>
          <c:idx val="3"/>
          <c:order val="3"/>
          <c:tx>
            <c:strRef>
              <c:f>'oil and gas prices'!$F$26</c:f>
              <c:strCache>
                <c:ptCount val="1"/>
                <c:pt idx="0">
                  <c:v>WTI Futures</c:v>
                </c:pt>
              </c:strCache>
            </c:strRef>
          </c:tx>
          <c:spPr>
            <a:ln w="50800" cap="rnd">
              <a:solidFill>
                <a:srgbClr val="FC9C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'oil and gas prices'!$B$27:$B$110</c:f>
              <c:numCache>
                <c:formatCode>mmm\ yyyy</c:formatCode>
                <c:ptCount val="84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  <c:pt idx="41">
                  <c:v>45444</c:v>
                </c:pt>
                <c:pt idx="42">
                  <c:v>45474</c:v>
                </c:pt>
                <c:pt idx="43">
                  <c:v>45505</c:v>
                </c:pt>
                <c:pt idx="44">
                  <c:v>45536</c:v>
                </c:pt>
                <c:pt idx="45">
                  <c:v>45566</c:v>
                </c:pt>
                <c:pt idx="46">
                  <c:v>45597</c:v>
                </c:pt>
                <c:pt idx="47">
                  <c:v>45627</c:v>
                </c:pt>
                <c:pt idx="48">
                  <c:v>45658</c:v>
                </c:pt>
                <c:pt idx="49">
                  <c:v>45689</c:v>
                </c:pt>
                <c:pt idx="50">
                  <c:v>45717</c:v>
                </c:pt>
                <c:pt idx="51">
                  <c:v>45748</c:v>
                </c:pt>
                <c:pt idx="52">
                  <c:v>45778</c:v>
                </c:pt>
                <c:pt idx="53">
                  <c:v>45809</c:v>
                </c:pt>
                <c:pt idx="54">
                  <c:v>45839</c:v>
                </c:pt>
                <c:pt idx="55">
                  <c:v>45870</c:v>
                </c:pt>
                <c:pt idx="56">
                  <c:v>45901</c:v>
                </c:pt>
                <c:pt idx="57">
                  <c:v>45931</c:v>
                </c:pt>
                <c:pt idx="58">
                  <c:v>45962</c:v>
                </c:pt>
                <c:pt idx="59">
                  <c:v>45992</c:v>
                </c:pt>
                <c:pt idx="60">
                  <c:v>46023</c:v>
                </c:pt>
                <c:pt idx="61">
                  <c:v>46054</c:v>
                </c:pt>
                <c:pt idx="62">
                  <c:v>46082</c:v>
                </c:pt>
                <c:pt idx="63">
                  <c:v>46113</c:v>
                </c:pt>
                <c:pt idx="64">
                  <c:v>46143</c:v>
                </c:pt>
                <c:pt idx="65">
                  <c:v>46174</c:v>
                </c:pt>
                <c:pt idx="66">
                  <c:v>46204</c:v>
                </c:pt>
                <c:pt idx="67">
                  <c:v>46235</c:v>
                </c:pt>
                <c:pt idx="68">
                  <c:v>46266</c:v>
                </c:pt>
                <c:pt idx="69">
                  <c:v>46296</c:v>
                </c:pt>
                <c:pt idx="70">
                  <c:v>46327</c:v>
                </c:pt>
                <c:pt idx="71">
                  <c:v>46357</c:v>
                </c:pt>
                <c:pt idx="72">
                  <c:v>46388</c:v>
                </c:pt>
                <c:pt idx="73">
                  <c:v>46419</c:v>
                </c:pt>
                <c:pt idx="74">
                  <c:v>46447</c:v>
                </c:pt>
                <c:pt idx="75">
                  <c:v>46478</c:v>
                </c:pt>
                <c:pt idx="76">
                  <c:v>46508</c:v>
                </c:pt>
                <c:pt idx="77">
                  <c:v>46539</c:v>
                </c:pt>
                <c:pt idx="78">
                  <c:v>46569</c:v>
                </c:pt>
                <c:pt idx="79">
                  <c:v>46600</c:v>
                </c:pt>
                <c:pt idx="80">
                  <c:v>46631</c:v>
                </c:pt>
                <c:pt idx="81">
                  <c:v>46661</c:v>
                </c:pt>
                <c:pt idx="82">
                  <c:v>46692</c:v>
                </c:pt>
                <c:pt idx="83">
                  <c:v>46722</c:v>
                </c:pt>
              </c:numCache>
            </c:numRef>
          </c:cat>
          <c:val>
            <c:numRef>
              <c:f>'oil and gas prices'!$F$27:$F$110</c:f>
              <c:numCache>
                <c:formatCode>0.00</c:formatCode>
                <c:ptCount val="84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83.9</c:v>
                </c:pt>
                <c:pt idx="68">
                  <c:v>92</c:v>
                </c:pt>
                <c:pt idx="69">
                  <c:v>92</c:v>
                </c:pt>
                <c:pt idx="70">
                  <c:v>96</c:v>
                </c:pt>
                <c:pt idx="71">
                  <c:v>92</c:v>
                </c:pt>
                <c:pt idx="72">
                  <c:v>89</c:v>
                </c:pt>
                <c:pt idx="73">
                  <c:v>86</c:v>
                </c:pt>
                <c:pt idx="74">
                  <c:v>85</c:v>
                </c:pt>
                <c:pt idx="75">
                  <c:v>83</c:v>
                </c:pt>
                <c:pt idx="76">
                  <c:v>82</c:v>
                </c:pt>
                <c:pt idx="77">
                  <c:v>80</c:v>
                </c:pt>
                <c:pt idx="78">
                  <c:v>79</c:v>
                </c:pt>
                <c:pt idx="79">
                  <c:v>78</c:v>
                </c:pt>
                <c:pt idx="80">
                  <c:v>77</c:v>
                </c:pt>
                <c:pt idx="81">
                  <c:v>76</c:v>
                </c:pt>
                <c:pt idx="82">
                  <c:v>74</c:v>
                </c:pt>
                <c:pt idx="83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38-45FA-9297-468835A0A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6553536"/>
        <c:axId val="810150160"/>
      </c:lineChart>
      <c:lineChart>
        <c:grouping val="standard"/>
        <c:varyColors val="0"/>
        <c:ser>
          <c:idx val="0"/>
          <c:order val="0"/>
          <c:tx>
            <c:strRef>
              <c:f>'oil and gas prices'!$C$26</c:f>
              <c:strCache>
                <c:ptCount val="1"/>
                <c:pt idx="0">
                  <c:v>NG Price</c:v>
                </c:pt>
              </c:strCache>
            </c:strRef>
          </c:tx>
          <c:spPr>
            <a:ln w="5080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'oil and gas prices'!$B$27:$B$110</c:f>
              <c:numCache>
                <c:formatCode>mmm\ yyyy</c:formatCode>
                <c:ptCount val="84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  <c:pt idx="41">
                  <c:v>45444</c:v>
                </c:pt>
                <c:pt idx="42">
                  <c:v>45474</c:v>
                </c:pt>
                <c:pt idx="43">
                  <c:v>45505</c:v>
                </c:pt>
                <c:pt idx="44">
                  <c:v>45536</c:v>
                </c:pt>
                <c:pt idx="45">
                  <c:v>45566</c:v>
                </c:pt>
                <c:pt idx="46">
                  <c:v>45597</c:v>
                </c:pt>
                <c:pt idx="47">
                  <c:v>45627</c:v>
                </c:pt>
                <c:pt idx="48">
                  <c:v>45658</c:v>
                </c:pt>
                <c:pt idx="49">
                  <c:v>45689</c:v>
                </c:pt>
                <c:pt idx="50">
                  <c:v>45717</c:v>
                </c:pt>
                <c:pt idx="51">
                  <c:v>45748</c:v>
                </c:pt>
                <c:pt idx="52">
                  <c:v>45778</c:v>
                </c:pt>
                <c:pt idx="53">
                  <c:v>45809</c:v>
                </c:pt>
                <c:pt idx="54">
                  <c:v>45839</c:v>
                </c:pt>
                <c:pt idx="55">
                  <c:v>45870</c:v>
                </c:pt>
                <c:pt idx="56">
                  <c:v>45901</c:v>
                </c:pt>
                <c:pt idx="57">
                  <c:v>45931</c:v>
                </c:pt>
                <c:pt idx="58">
                  <c:v>45962</c:v>
                </c:pt>
                <c:pt idx="59">
                  <c:v>45992</c:v>
                </c:pt>
                <c:pt idx="60">
                  <c:v>46023</c:v>
                </c:pt>
                <c:pt idx="61">
                  <c:v>46054</c:v>
                </c:pt>
                <c:pt idx="62">
                  <c:v>46082</c:v>
                </c:pt>
                <c:pt idx="63">
                  <c:v>46113</c:v>
                </c:pt>
                <c:pt idx="64">
                  <c:v>46143</c:v>
                </c:pt>
                <c:pt idx="65">
                  <c:v>46174</c:v>
                </c:pt>
                <c:pt idx="66">
                  <c:v>46204</c:v>
                </c:pt>
                <c:pt idx="67">
                  <c:v>46235</c:v>
                </c:pt>
                <c:pt idx="68">
                  <c:v>46266</c:v>
                </c:pt>
                <c:pt idx="69">
                  <c:v>46296</c:v>
                </c:pt>
                <c:pt idx="70">
                  <c:v>46327</c:v>
                </c:pt>
                <c:pt idx="71">
                  <c:v>46357</c:v>
                </c:pt>
                <c:pt idx="72">
                  <c:v>46388</c:v>
                </c:pt>
                <c:pt idx="73">
                  <c:v>46419</c:v>
                </c:pt>
                <c:pt idx="74">
                  <c:v>46447</c:v>
                </c:pt>
                <c:pt idx="75">
                  <c:v>46478</c:v>
                </c:pt>
                <c:pt idx="76">
                  <c:v>46508</c:v>
                </c:pt>
                <c:pt idx="77">
                  <c:v>46539</c:v>
                </c:pt>
                <c:pt idx="78">
                  <c:v>46569</c:v>
                </c:pt>
                <c:pt idx="79">
                  <c:v>46600</c:v>
                </c:pt>
                <c:pt idx="80">
                  <c:v>46631</c:v>
                </c:pt>
                <c:pt idx="81">
                  <c:v>46661</c:v>
                </c:pt>
                <c:pt idx="82">
                  <c:v>46692</c:v>
                </c:pt>
                <c:pt idx="83">
                  <c:v>46722</c:v>
                </c:pt>
              </c:numCache>
            </c:numRef>
          </c:cat>
          <c:val>
            <c:numRef>
              <c:f>'oil and gas prices'!$C$27:$C$110</c:f>
              <c:numCache>
                <c:formatCode>0.00</c:formatCode>
                <c:ptCount val="84"/>
                <c:pt idx="0">
                  <c:v>2.71</c:v>
                </c:pt>
                <c:pt idx="1">
                  <c:v>5.35</c:v>
                </c:pt>
                <c:pt idx="2">
                  <c:v>2.62</c:v>
                </c:pt>
                <c:pt idx="3">
                  <c:v>2.66</c:v>
                </c:pt>
                <c:pt idx="4">
                  <c:v>2.91</c:v>
                </c:pt>
                <c:pt idx="5">
                  <c:v>3.26</c:v>
                </c:pt>
                <c:pt idx="6">
                  <c:v>3.84</c:v>
                </c:pt>
                <c:pt idx="7">
                  <c:v>4.07</c:v>
                </c:pt>
                <c:pt idx="8">
                  <c:v>5.16</c:v>
                </c:pt>
                <c:pt idx="9">
                  <c:v>5.51</c:v>
                </c:pt>
                <c:pt idx="10">
                  <c:v>5.05</c:v>
                </c:pt>
                <c:pt idx="11">
                  <c:v>3.76</c:v>
                </c:pt>
                <c:pt idx="12">
                  <c:v>4.38</c:v>
                </c:pt>
                <c:pt idx="13">
                  <c:v>4.6900000000000004</c:v>
                </c:pt>
                <c:pt idx="14">
                  <c:v>4.9000000000000004</c:v>
                </c:pt>
                <c:pt idx="15">
                  <c:v>6.6</c:v>
                </c:pt>
                <c:pt idx="16">
                  <c:v>8.14</c:v>
                </c:pt>
                <c:pt idx="17">
                  <c:v>7.7</c:v>
                </c:pt>
                <c:pt idx="18">
                  <c:v>7.28</c:v>
                </c:pt>
                <c:pt idx="19">
                  <c:v>8.81</c:v>
                </c:pt>
                <c:pt idx="20">
                  <c:v>7.88</c:v>
                </c:pt>
                <c:pt idx="21">
                  <c:v>5.66</c:v>
                </c:pt>
                <c:pt idx="22">
                  <c:v>5.45</c:v>
                </c:pt>
                <c:pt idx="23">
                  <c:v>5.53</c:v>
                </c:pt>
                <c:pt idx="24">
                  <c:v>3.27</c:v>
                </c:pt>
                <c:pt idx="25">
                  <c:v>2.38</c:v>
                </c:pt>
                <c:pt idx="26">
                  <c:v>2.31</c:v>
                </c:pt>
                <c:pt idx="27">
                  <c:v>2.16</c:v>
                </c:pt>
                <c:pt idx="28">
                  <c:v>2.15</c:v>
                </c:pt>
                <c:pt idx="29">
                  <c:v>2.1800000000000002</c:v>
                </c:pt>
                <c:pt idx="30">
                  <c:v>2.5499999999999998</c:v>
                </c:pt>
                <c:pt idx="31">
                  <c:v>2.58</c:v>
                </c:pt>
                <c:pt idx="32">
                  <c:v>2.64</c:v>
                </c:pt>
                <c:pt idx="33">
                  <c:v>2.98</c:v>
                </c:pt>
                <c:pt idx="34">
                  <c:v>2.71</c:v>
                </c:pt>
                <c:pt idx="35">
                  <c:v>2.52</c:v>
                </c:pt>
                <c:pt idx="36">
                  <c:v>3.18</c:v>
                </c:pt>
                <c:pt idx="37">
                  <c:v>1.72</c:v>
                </c:pt>
                <c:pt idx="38">
                  <c:v>1.49</c:v>
                </c:pt>
                <c:pt idx="39">
                  <c:v>1.6</c:v>
                </c:pt>
                <c:pt idx="40">
                  <c:v>2.12</c:v>
                </c:pt>
                <c:pt idx="41">
                  <c:v>2.54</c:v>
                </c:pt>
                <c:pt idx="42">
                  <c:v>2.0699999999999998</c:v>
                </c:pt>
                <c:pt idx="43">
                  <c:v>1.99</c:v>
                </c:pt>
                <c:pt idx="44">
                  <c:v>2.2799999999999998</c:v>
                </c:pt>
                <c:pt idx="45">
                  <c:v>2.2000000000000002</c:v>
                </c:pt>
                <c:pt idx="46">
                  <c:v>2.12</c:v>
                </c:pt>
                <c:pt idx="47">
                  <c:v>3.01</c:v>
                </c:pt>
                <c:pt idx="48">
                  <c:v>4.13</c:v>
                </c:pt>
                <c:pt idx="49">
                  <c:v>4.1900000000000004</c:v>
                </c:pt>
                <c:pt idx="50">
                  <c:v>4.12</c:v>
                </c:pt>
                <c:pt idx="51">
                  <c:v>3.42</c:v>
                </c:pt>
                <c:pt idx="52">
                  <c:v>3.12</c:v>
                </c:pt>
                <c:pt idx="53">
                  <c:v>3.02</c:v>
                </c:pt>
                <c:pt idx="54">
                  <c:v>3.2</c:v>
                </c:pt>
                <c:pt idx="55">
                  <c:v>2.91</c:v>
                </c:pt>
                <c:pt idx="56">
                  <c:v>2.97</c:v>
                </c:pt>
                <c:pt idx="57">
                  <c:v>3.19</c:v>
                </c:pt>
                <c:pt idx="58">
                  <c:v>3.79</c:v>
                </c:pt>
                <c:pt idx="59">
                  <c:v>4.26</c:v>
                </c:pt>
                <c:pt idx="60">
                  <c:v>7.72</c:v>
                </c:pt>
                <c:pt idx="61">
                  <c:v>3.62</c:v>
                </c:pt>
                <c:pt idx="62">
                  <c:v>3.04</c:v>
                </c:pt>
                <c:pt idx="63">
                  <c:v>2.77</c:v>
                </c:pt>
                <c:pt idx="64">
                  <c:v>2.94</c:v>
                </c:pt>
                <c:pt idx="65">
                  <c:v>3.15</c:v>
                </c:pt>
                <c:pt idx="66">
                  <c:v>2.89</c:v>
                </c:pt>
                <c:pt idx="67">
                  <c:v>2.78</c:v>
                </c:pt>
                <c:pt idx="68">
                  <c:v>2.88</c:v>
                </c:pt>
                <c:pt idx="69">
                  <c:v>3.06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38-45FA-9297-468835A0A985}"/>
            </c:ext>
          </c:extLst>
        </c:ser>
        <c:ser>
          <c:idx val="1"/>
          <c:order val="1"/>
          <c:tx>
            <c:strRef>
              <c:f>'oil and gas prices'!$D$26</c:f>
              <c:strCache>
                <c:ptCount val="1"/>
                <c:pt idx="0">
                  <c:v>NG Futures</c:v>
                </c:pt>
              </c:strCache>
            </c:strRef>
          </c:tx>
          <c:spPr>
            <a:ln w="50800" cap="rnd">
              <a:solidFill>
                <a:srgbClr val="00206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'oil and gas prices'!$B$27:$B$110</c:f>
              <c:numCache>
                <c:formatCode>mmm\ yyyy</c:formatCode>
                <c:ptCount val="84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  <c:pt idx="41">
                  <c:v>45444</c:v>
                </c:pt>
                <c:pt idx="42">
                  <c:v>45474</c:v>
                </c:pt>
                <c:pt idx="43">
                  <c:v>45505</c:v>
                </c:pt>
                <c:pt idx="44">
                  <c:v>45536</c:v>
                </c:pt>
                <c:pt idx="45">
                  <c:v>45566</c:v>
                </c:pt>
                <c:pt idx="46">
                  <c:v>45597</c:v>
                </c:pt>
                <c:pt idx="47">
                  <c:v>45627</c:v>
                </c:pt>
                <c:pt idx="48">
                  <c:v>45658</c:v>
                </c:pt>
                <c:pt idx="49">
                  <c:v>45689</c:v>
                </c:pt>
                <c:pt idx="50">
                  <c:v>45717</c:v>
                </c:pt>
                <c:pt idx="51">
                  <c:v>45748</c:v>
                </c:pt>
                <c:pt idx="52">
                  <c:v>45778</c:v>
                </c:pt>
                <c:pt idx="53">
                  <c:v>45809</c:v>
                </c:pt>
                <c:pt idx="54">
                  <c:v>45839</c:v>
                </c:pt>
                <c:pt idx="55">
                  <c:v>45870</c:v>
                </c:pt>
                <c:pt idx="56">
                  <c:v>45901</c:v>
                </c:pt>
                <c:pt idx="57">
                  <c:v>45931</c:v>
                </c:pt>
                <c:pt idx="58">
                  <c:v>45962</c:v>
                </c:pt>
                <c:pt idx="59">
                  <c:v>45992</c:v>
                </c:pt>
                <c:pt idx="60">
                  <c:v>46023</c:v>
                </c:pt>
                <c:pt idx="61">
                  <c:v>46054</c:v>
                </c:pt>
                <c:pt idx="62">
                  <c:v>46082</c:v>
                </c:pt>
                <c:pt idx="63">
                  <c:v>46113</c:v>
                </c:pt>
                <c:pt idx="64">
                  <c:v>46143</c:v>
                </c:pt>
                <c:pt idx="65">
                  <c:v>46174</c:v>
                </c:pt>
                <c:pt idx="66">
                  <c:v>46204</c:v>
                </c:pt>
                <c:pt idx="67">
                  <c:v>46235</c:v>
                </c:pt>
                <c:pt idx="68">
                  <c:v>46266</c:v>
                </c:pt>
                <c:pt idx="69">
                  <c:v>46296</c:v>
                </c:pt>
                <c:pt idx="70">
                  <c:v>46327</c:v>
                </c:pt>
                <c:pt idx="71">
                  <c:v>46357</c:v>
                </c:pt>
                <c:pt idx="72">
                  <c:v>46388</c:v>
                </c:pt>
                <c:pt idx="73">
                  <c:v>46419</c:v>
                </c:pt>
                <c:pt idx="74">
                  <c:v>46447</c:v>
                </c:pt>
                <c:pt idx="75">
                  <c:v>46478</c:v>
                </c:pt>
                <c:pt idx="76">
                  <c:v>46508</c:v>
                </c:pt>
                <c:pt idx="77">
                  <c:v>46539</c:v>
                </c:pt>
                <c:pt idx="78">
                  <c:v>46569</c:v>
                </c:pt>
                <c:pt idx="79">
                  <c:v>46600</c:v>
                </c:pt>
                <c:pt idx="80">
                  <c:v>46631</c:v>
                </c:pt>
                <c:pt idx="81">
                  <c:v>46661</c:v>
                </c:pt>
                <c:pt idx="82">
                  <c:v>46692</c:v>
                </c:pt>
                <c:pt idx="83">
                  <c:v>46722</c:v>
                </c:pt>
              </c:numCache>
            </c:numRef>
          </c:cat>
          <c:val>
            <c:numRef>
              <c:f>'oil and gas prices'!$D$27:$D$110</c:f>
              <c:numCache>
                <c:formatCode>0.00</c:formatCode>
                <c:ptCount val="84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2.78</c:v>
                </c:pt>
                <c:pt idx="68">
                  <c:v>2.88</c:v>
                </c:pt>
                <c:pt idx="69">
                  <c:v>3.06</c:v>
                </c:pt>
                <c:pt idx="70" formatCode="General">
                  <c:v>3.1059999999999999</c:v>
                </c:pt>
                <c:pt idx="71" formatCode="General">
                  <c:v>3.4350000000000001</c:v>
                </c:pt>
                <c:pt idx="72" formatCode="General">
                  <c:v>3.7989999999999999</c:v>
                </c:pt>
                <c:pt idx="73" formatCode="General">
                  <c:v>3.4750000000000001</c:v>
                </c:pt>
                <c:pt idx="74" formatCode="General">
                  <c:v>2.794</c:v>
                </c:pt>
                <c:pt idx="75" formatCode="General">
                  <c:v>2.6850000000000001</c:v>
                </c:pt>
                <c:pt idx="76" formatCode="General">
                  <c:v>2.714</c:v>
                </c:pt>
                <c:pt idx="77" formatCode="General">
                  <c:v>2.8780000000000001</c:v>
                </c:pt>
                <c:pt idx="78" formatCode="General">
                  <c:v>3.113</c:v>
                </c:pt>
                <c:pt idx="79" formatCode="General">
                  <c:v>3.19</c:v>
                </c:pt>
                <c:pt idx="80" formatCode="General">
                  <c:v>3.173</c:v>
                </c:pt>
                <c:pt idx="81" formatCode="General">
                  <c:v>3.258</c:v>
                </c:pt>
                <c:pt idx="82" formatCode="General">
                  <c:v>3.556</c:v>
                </c:pt>
                <c:pt idx="83" formatCode="General">
                  <c:v>4.17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38-45FA-9297-468835A0A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6112496"/>
        <c:axId val="844201872"/>
      </c:lineChart>
      <c:dateAx>
        <c:axId val="816553536"/>
        <c:scaling>
          <c:orientation val="minMax"/>
          <c:max val="46661"/>
          <c:min val="46054"/>
        </c:scaling>
        <c:delete val="0"/>
        <c:axPos val="b"/>
        <c:numFmt formatCode="mmm\ 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0150160"/>
        <c:crosses val="autoZero"/>
        <c:auto val="1"/>
        <c:lblOffset val="100"/>
        <c:baseTimeUnit val="months"/>
      </c:dateAx>
      <c:valAx>
        <c:axId val="810150160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6553536"/>
        <c:crosses val="autoZero"/>
        <c:crossBetween val="between"/>
      </c:valAx>
      <c:valAx>
        <c:axId val="844201872"/>
        <c:scaling>
          <c:orientation val="minMax"/>
        </c:scaling>
        <c:delete val="0"/>
        <c:axPos val="r"/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112496"/>
        <c:crosses val="max"/>
        <c:crossBetween val="between"/>
      </c:valAx>
      <c:dateAx>
        <c:axId val="796112496"/>
        <c:scaling>
          <c:orientation val="minMax"/>
        </c:scaling>
        <c:delete val="1"/>
        <c:axPos val="b"/>
        <c:numFmt formatCode="mmm\ yyyy" sourceLinked="1"/>
        <c:majorTickMark val="out"/>
        <c:minorTickMark val="none"/>
        <c:tickLblPos val="nextTo"/>
        <c:crossAx val="844201872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Previous El Nino Winter NG Prices</a:t>
            </a:r>
          </a:p>
          <a:p>
            <a:pPr>
              <a:defRPr/>
            </a:pPr>
            <a:r>
              <a:rPr lang="en-US" sz="1100"/>
              <a:t>($/mmbtu)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'[Chart in Microsoft PowerPoint]Sheet1'!$B$2</c:f>
              <c:strCache>
                <c:ptCount val="1"/>
                <c:pt idx="0">
                  <c:v>'15-'16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PowerPoint]Sheet1'!$A$3:$A$92</c:f>
              <c:strCache>
                <c:ptCount val="90"/>
                <c:pt idx="0">
                  <c:v>12/1</c:v>
                </c:pt>
                <c:pt idx="1">
                  <c:v>12/2</c:v>
                </c:pt>
                <c:pt idx="2">
                  <c:v>12/3</c:v>
                </c:pt>
                <c:pt idx="3">
                  <c:v>12/4</c:v>
                </c:pt>
                <c:pt idx="4">
                  <c:v>12/5</c:v>
                </c:pt>
                <c:pt idx="5">
                  <c:v>12/6</c:v>
                </c:pt>
                <c:pt idx="6">
                  <c:v>12/7</c:v>
                </c:pt>
                <c:pt idx="7">
                  <c:v>12/8</c:v>
                </c:pt>
                <c:pt idx="8">
                  <c:v>12/9</c:v>
                </c:pt>
                <c:pt idx="9">
                  <c:v>12/10</c:v>
                </c:pt>
                <c:pt idx="10">
                  <c:v>12/11</c:v>
                </c:pt>
                <c:pt idx="11">
                  <c:v>12/12</c:v>
                </c:pt>
                <c:pt idx="12">
                  <c:v>12/13</c:v>
                </c:pt>
                <c:pt idx="13">
                  <c:v>12/14</c:v>
                </c:pt>
                <c:pt idx="14">
                  <c:v>12/15</c:v>
                </c:pt>
                <c:pt idx="15">
                  <c:v>12/16</c:v>
                </c:pt>
                <c:pt idx="16">
                  <c:v>12/17</c:v>
                </c:pt>
                <c:pt idx="17">
                  <c:v>12/18</c:v>
                </c:pt>
                <c:pt idx="18">
                  <c:v>12/19</c:v>
                </c:pt>
                <c:pt idx="19">
                  <c:v>12/20</c:v>
                </c:pt>
                <c:pt idx="20">
                  <c:v>12/21</c:v>
                </c:pt>
                <c:pt idx="21">
                  <c:v>12/22</c:v>
                </c:pt>
                <c:pt idx="22">
                  <c:v>12/23</c:v>
                </c:pt>
                <c:pt idx="23">
                  <c:v>12/24</c:v>
                </c:pt>
                <c:pt idx="24">
                  <c:v>12/25</c:v>
                </c:pt>
                <c:pt idx="25">
                  <c:v>12/26</c:v>
                </c:pt>
                <c:pt idx="26">
                  <c:v>12/27</c:v>
                </c:pt>
                <c:pt idx="27">
                  <c:v>12/28</c:v>
                </c:pt>
                <c:pt idx="28">
                  <c:v>12/29</c:v>
                </c:pt>
                <c:pt idx="29">
                  <c:v>12/30</c:v>
                </c:pt>
                <c:pt idx="30">
                  <c:v>12/31</c:v>
                </c:pt>
                <c:pt idx="31">
                  <c:v>1/1</c:v>
                </c:pt>
                <c:pt idx="32">
                  <c:v>1/2</c:v>
                </c:pt>
                <c:pt idx="33">
                  <c:v>1/3</c:v>
                </c:pt>
                <c:pt idx="34">
                  <c:v>1/4</c:v>
                </c:pt>
                <c:pt idx="35">
                  <c:v>1/5</c:v>
                </c:pt>
                <c:pt idx="36">
                  <c:v>1/6</c:v>
                </c:pt>
                <c:pt idx="37">
                  <c:v>1/7</c:v>
                </c:pt>
                <c:pt idx="38">
                  <c:v>1/8</c:v>
                </c:pt>
                <c:pt idx="39">
                  <c:v>1/9</c:v>
                </c:pt>
                <c:pt idx="40">
                  <c:v>1/10</c:v>
                </c:pt>
                <c:pt idx="41">
                  <c:v>1/11</c:v>
                </c:pt>
                <c:pt idx="42">
                  <c:v>1/12</c:v>
                </c:pt>
                <c:pt idx="43">
                  <c:v>1/13</c:v>
                </c:pt>
                <c:pt idx="44">
                  <c:v>1/14</c:v>
                </c:pt>
                <c:pt idx="45">
                  <c:v>1/15</c:v>
                </c:pt>
                <c:pt idx="46">
                  <c:v>1/16</c:v>
                </c:pt>
                <c:pt idx="47">
                  <c:v>1/17</c:v>
                </c:pt>
                <c:pt idx="48">
                  <c:v>1/18</c:v>
                </c:pt>
                <c:pt idx="49">
                  <c:v>1/19</c:v>
                </c:pt>
                <c:pt idx="50">
                  <c:v>1/20</c:v>
                </c:pt>
                <c:pt idx="51">
                  <c:v>1/21</c:v>
                </c:pt>
                <c:pt idx="52">
                  <c:v>1/22</c:v>
                </c:pt>
                <c:pt idx="53">
                  <c:v>1/23</c:v>
                </c:pt>
                <c:pt idx="54">
                  <c:v>1/24</c:v>
                </c:pt>
                <c:pt idx="55">
                  <c:v>1/25</c:v>
                </c:pt>
                <c:pt idx="56">
                  <c:v>1/26</c:v>
                </c:pt>
                <c:pt idx="57">
                  <c:v>1/27</c:v>
                </c:pt>
                <c:pt idx="58">
                  <c:v>1/28</c:v>
                </c:pt>
                <c:pt idx="59">
                  <c:v>1/29</c:v>
                </c:pt>
                <c:pt idx="60">
                  <c:v>1/30</c:v>
                </c:pt>
                <c:pt idx="61">
                  <c:v>1/31</c:v>
                </c:pt>
                <c:pt idx="62">
                  <c:v>2/1</c:v>
                </c:pt>
                <c:pt idx="63">
                  <c:v>2/2</c:v>
                </c:pt>
                <c:pt idx="64">
                  <c:v>2/3</c:v>
                </c:pt>
                <c:pt idx="65">
                  <c:v>2/4</c:v>
                </c:pt>
                <c:pt idx="66">
                  <c:v>2/5</c:v>
                </c:pt>
                <c:pt idx="67">
                  <c:v>2/6</c:v>
                </c:pt>
                <c:pt idx="68">
                  <c:v>2/7</c:v>
                </c:pt>
                <c:pt idx="69">
                  <c:v>2/8</c:v>
                </c:pt>
                <c:pt idx="70">
                  <c:v>2/9</c:v>
                </c:pt>
                <c:pt idx="71">
                  <c:v>2/10</c:v>
                </c:pt>
                <c:pt idx="72">
                  <c:v>2/11</c:v>
                </c:pt>
                <c:pt idx="73">
                  <c:v>2/12</c:v>
                </c:pt>
                <c:pt idx="74">
                  <c:v>2/13</c:v>
                </c:pt>
                <c:pt idx="75">
                  <c:v>2/14</c:v>
                </c:pt>
                <c:pt idx="76">
                  <c:v>2/15</c:v>
                </c:pt>
                <c:pt idx="77">
                  <c:v>2/16</c:v>
                </c:pt>
                <c:pt idx="78">
                  <c:v>2/17</c:v>
                </c:pt>
                <c:pt idx="79">
                  <c:v>2/18</c:v>
                </c:pt>
                <c:pt idx="80">
                  <c:v>2/19</c:v>
                </c:pt>
                <c:pt idx="81">
                  <c:v>2/20</c:v>
                </c:pt>
                <c:pt idx="82">
                  <c:v>2/21</c:v>
                </c:pt>
                <c:pt idx="83">
                  <c:v>2/22</c:v>
                </c:pt>
                <c:pt idx="84">
                  <c:v>2/23</c:v>
                </c:pt>
                <c:pt idx="85">
                  <c:v>2/24</c:v>
                </c:pt>
                <c:pt idx="86">
                  <c:v>2/25</c:v>
                </c:pt>
                <c:pt idx="87">
                  <c:v>2/26</c:v>
                </c:pt>
                <c:pt idx="88">
                  <c:v>2/27</c:v>
                </c:pt>
                <c:pt idx="89">
                  <c:v>2/28</c:v>
                </c:pt>
              </c:strCache>
            </c:strRef>
          </c:cat>
          <c:val>
            <c:numRef>
              <c:f>'[Chart in Microsoft PowerPoint]Sheet1'!$B$3:$B$92</c:f>
              <c:numCache>
                <c:formatCode>General</c:formatCode>
                <c:ptCount val="90"/>
                <c:pt idx="0">
                  <c:v>2.0950000000000002</c:v>
                </c:pt>
                <c:pt idx="1">
                  <c:v>2.14</c:v>
                </c:pt>
                <c:pt idx="2">
                  <c:v>2.1749999999999998</c:v>
                </c:pt>
                <c:pt idx="3">
                  <c:v>2.11</c:v>
                </c:pt>
                <c:pt idx="4">
                  <c:v>2.085</c:v>
                </c:pt>
                <c:pt idx="5">
                  <c:v>2.085</c:v>
                </c:pt>
                <c:pt idx="6">
                  <c:v>2.085</c:v>
                </c:pt>
                <c:pt idx="7">
                  <c:v>2.0299999999999998</c:v>
                </c:pt>
                <c:pt idx="8">
                  <c:v>1.9750000000000001</c:v>
                </c:pt>
                <c:pt idx="9">
                  <c:v>2</c:v>
                </c:pt>
                <c:pt idx="10">
                  <c:v>1.905</c:v>
                </c:pt>
                <c:pt idx="11">
                  <c:v>1.76</c:v>
                </c:pt>
                <c:pt idx="12">
                  <c:v>1.76</c:v>
                </c:pt>
                <c:pt idx="13">
                  <c:v>1.76</c:v>
                </c:pt>
                <c:pt idx="14">
                  <c:v>1.69</c:v>
                </c:pt>
                <c:pt idx="15">
                  <c:v>1.65</c:v>
                </c:pt>
                <c:pt idx="16">
                  <c:v>1.675</c:v>
                </c:pt>
                <c:pt idx="17">
                  <c:v>1.75</c:v>
                </c:pt>
                <c:pt idx="18">
                  <c:v>1.7</c:v>
                </c:pt>
                <c:pt idx="19">
                  <c:v>1.7</c:v>
                </c:pt>
                <c:pt idx="20">
                  <c:v>1.7</c:v>
                </c:pt>
                <c:pt idx="21">
                  <c:v>1.71</c:v>
                </c:pt>
                <c:pt idx="22">
                  <c:v>1.75</c:v>
                </c:pt>
                <c:pt idx="23">
                  <c:v>1.625</c:v>
                </c:pt>
                <c:pt idx="24">
                  <c:v>1.5349999999999999</c:v>
                </c:pt>
                <c:pt idx="25">
                  <c:v>1.5349999999999999</c:v>
                </c:pt>
                <c:pt idx="26">
                  <c:v>1.5349999999999999</c:v>
                </c:pt>
                <c:pt idx="27">
                  <c:v>1.5349999999999999</c:v>
                </c:pt>
                <c:pt idx="28">
                  <c:v>2.08</c:v>
                </c:pt>
                <c:pt idx="29">
                  <c:v>2.36</c:v>
                </c:pt>
                <c:pt idx="30">
                  <c:v>2.27</c:v>
                </c:pt>
                <c:pt idx="31">
                  <c:v>2.31</c:v>
                </c:pt>
                <c:pt idx="32">
                  <c:v>2.31</c:v>
                </c:pt>
                <c:pt idx="33">
                  <c:v>2.31</c:v>
                </c:pt>
                <c:pt idx="34">
                  <c:v>2.31</c:v>
                </c:pt>
                <c:pt idx="35">
                  <c:v>2.3849999999999998</c:v>
                </c:pt>
                <c:pt idx="36">
                  <c:v>2.3250000000000002</c:v>
                </c:pt>
                <c:pt idx="37">
                  <c:v>2.3450000000000002</c:v>
                </c:pt>
                <c:pt idx="38">
                  <c:v>2.3450000000000002</c:v>
                </c:pt>
                <c:pt idx="39">
                  <c:v>2.4700000000000002</c:v>
                </c:pt>
                <c:pt idx="40">
                  <c:v>2.4700000000000002</c:v>
                </c:pt>
                <c:pt idx="41">
                  <c:v>2.4700000000000002</c:v>
                </c:pt>
                <c:pt idx="42">
                  <c:v>2.5249999999999999</c:v>
                </c:pt>
                <c:pt idx="43">
                  <c:v>2.3849999999999998</c:v>
                </c:pt>
                <c:pt idx="44">
                  <c:v>2.3050000000000002</c:v>
                </c:pt>
                <c:pt idx="45">
                  <c:v>2.1949999999999998</c:v>
                </c:pt>
                <c:pt idx="46">
                  <c:v>2.19</c:v>
                </c:pt>
                <c:pt idx="47">
                  <c:v>2.19</c:v>
                </c:pt>
                <c:pt idx="48">
                  <c:v>2.19</c:v>
                </c:pt>
                <c:pt idx="49">
                  <c:v>2.19</c:v>
                </c:pt>
                <c:pt idx="50">
                  <c:v>2.2149999999999999</c:v>
                </c:pt>
                <c:pt idx="51">
                  <c:v>2.145</c:v>
                </c:pt>
                <c:pt idx="52">
                  <c:v>2.2000000000000002</c:v>
                </c:pt>
                <c:pt idx="53">
                  <c:v>2.2250000000000001</c:v>
                </c:pt>
                <c:pt idx="54">
                  <c:v>2.2250000000000001</c:v>
                </c:pt>
                <c:pt idx="55">
                  <c:v>2.2250000000000001</c:v>
                </c:pt>
                <c:pt idx="56">
                  <c:v>2.15</c:v>
                </c:pt>
                <c:pt idx="57">
                  <c:v>2.23</c:v>
                </c:pt>
                <c:pt idx="58">
                  <c:v>2.2349999999999999</c:v>
                </c:pt>
                <c:pt idx="59">
                  <c:v>2.12</c:v>
                </c:pt>
                <c:pt idx="60">
                  <c:v>2.12</c:v>
                </c:pt>
                <c:pt idx="61">
                  <c:v>2.12</c:v>
                </c:pt>
                <c:pt idx="62">
                  <c:v>2.2599999999999998</c:v>
                </c:pt>
                <c:pt idx="63">
                  <c:v>2.1850000000000001</c:v>
                </c:pt>
                <c:pt idx="64">
                  <c:v>2.0249999999999999</c:v>
                </c:pt>
                <c:pt idx="65">
                  <c:v>2.06</c:v>
                </c:pt>
                <c:pt idx="66">
                  <c:v>2.0449999999999999</c:v>
                </c:pt>
                <c:pt idx="67">
                  <c:v>2.085</c:v>
                </c:pt>
                <c:pt idx="68">
                  <c:v>2.085</c:v>
                </c:pt>
                <c:pt idx="69">
                  <c:v>2.085</c:v>
                </c:pt>
                <c:pt idx="70">
                  <c:v>2.2250000000000001</c:v>
                </c:pt>
                <c:pt idx="71">
                  <c:v>2.165</c:v>
                </c:pt>
                <c:pt idx="72">
                  <c:v>2.125</c:v>
                </c:pt>
                <c:pt idx="73">
                  <c:v>2.12</c:v>
                </c:pt>
                <c:pt idx="74">
                  <c:v>2.0649999999999999</c:v>
                </c:pt>
                <c:pt idx="75">
                  <c:v>2.0649999999999999</c:v>
                </c:pt>
                <c:pt idx="76">
                  <c:v>2.0649999999999999</c:v>
                </c:pt>
                <c:pt idx="77">
                  <c:v>2.0649999999999999</c:v>
                </c:pt>
                <c:pt idx="78">
                  <c:v>1.92</c:v>
                </c:pt>
                <c:pt idx="79">
                  <c:v>1.915</c:v>
                </c:pt>
                <c:pt idx="80">
                  <c:v>1.875</c:v>
                </c:pt>
                <c:pt idx="81">
                  <c:v>1.81</c:v>
                </c:pt>
                <c:pt idx="82">
                  <c:v>1.81</c:v>
                </c:pt>
                <c:pt idx="83">
                  <c:v>1.81</c:v>
                </c:pt>
                <c:pt idx="84">
                  <c:v>1.84</c:v>
                </c:pt>
                <c:pt idx="85">
                  <c:v>1.83</c:v>
                </c:pt>
                <c:pt idx="86">
                  <c:v>1.7949999999999999</c:v>
                </c:pt>
                <c:pt idx="87">
                  <c:v>1.7649999999999999</c:v>
                </c:pt>
                <c:pt idx="88">
                  <c:v>1.665</c:v>
                </c:pt>
                <c:pt idx="89">
                  <c:v>1.665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03-47FB-A84F-61C4F46C7610}"/>
            </c:ext>
          </c:extLst>
        </c:ser>
        <c:ser>
          <c:idx val="0"/>
          <c:order val="1"/>
          <c:tx>
            <c:strRef>
              <c:f>'[Chart in Microsoft PowerPoint]Sheet1'!$C$2</c:f>
              <c:strCache>
                <c:ptCount val="1"/>
                <c:pt idx="0">
                  <c:v>'23-'24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PowerPoint]Sheet1'!$A$3:$A$92</c:f>
              <c:strCache>
                <c:ptCount val="90"/>
                <c:pt idx="0">
                  <c:v>12/1</c:v>
                </c:pt>
                <c:pt idx="1">
                  <c:v>12/2</c:v>
                </c:pt>
                <c:pt idx="2">
                  <c:v>12/3</c:v>
                </c:pt>
                <c:pt idx="3">
                  <c:v>12/4</c:v>
                </c:pt>
                <c:pt idx="4">
                  <c:v>12/5</c:v>
                </c:pt>
                <c:pt idx="5">
                  <c:v>12/6</c:v>
                </c:pt>
                <c:pt idx="6">
                  <c:v>12/7</c:v>
                </c:pt>
                <c:pt idx="7">
                  <c:v>12/8</c:v>
                </c:pt>
                <c:pt idx="8">
                  <c:v>12/9</c:v>
                </c:pt>
                <c:pt idx="9">
                  <c:v>12/10</c:v>
                </c:pt>
                <c:pt idx="10">
                  <c:v>12/11</c:v>
                </c:pt>
                <c:pt idx="11">
                  <c:v>12/12</c:v>
                </c:pt>
                <c:pt idx="12">
                  <c:v>12/13</c:v>
                </c:pt>
                <c:pt idx="13">
                  <c:v>12/14</c:v>
                </c:pt>
                <c:pt idx="14">
                  <c:v>12/15</c:v>
                </c:pt>
                <c:pt idx="15">
                  <c:v>12/16</c:v>
                </c:pt>
                <c:pt idx="16">
                  <c:v>12/17</c:v>
                </c:pt>
                <c:pt idx="17">
                  <c:v>12/18</c:v>
                </c:pt>
                <c:pt idx="18">
                  <c:v>12/19</c:v>
                </c:pt>
                <c:pt idx="19">
                  <c:v>12/20</c:v>
                </c:pt>
                <c:pt idx="20">
                  <c:v>12/21</c:v>
                </c:pt>
                <c:pt idx="21">
                  <c:v>12/22</c:v>
                </c:pt>
                <c:pt idx="22">
                  <c:v>12/23</c:v>
                </c:pt>
                <c:pt idx="23">
                  <c:v>12/24</c:v>
                </c:pt>
                <c:pt idx="24">
                  <c:v>12/25</c:v>
                </c:pt>
                <c:pt idx="25">
                  <c:v>12/26</c:v>
                </c:pt>
                <c:pt idx="26">
                  <c:v>12/27</c:v>
                </c:pt>
                <c:pt idx="27">
                  <c:v>12/28</c:v>
                </c:pt>
                <c:pt idx="28">
                  <c:v>12/29</c:v>
                </c:pt>
                <c:pt idx="29">
                  <c:v>12/30</c:v>
                </c:pt>
                <c:pt idx="30">
                  <c:v>12/31</c:v>
                </c:pt>
                <c:pt idx="31">
                  <c:v>1/1</c:v>
                </c:pt>
                <c:pt idx="32">
                  <c:v>1/2</c:v>
                </c:pt>
                <c:pt idx="33">
                  <c:v>1/3</c:v>
                </c:pt>
                <c:pt idx="34">
                  <c:v>1/4</c:v>
                </c:pt>
                <c:pt idx="35">
                  <c:v>1/5</c:v>
                </c:pt>
                <c:pt idx="36">
                  <c:v>1/6</c:v>
                </c:pt>
                <c:pt idx="37">
                  <c:v>1/7</c:v>
                </c:pt>
                <c:pt idx="38">
                  <c:v>1/8</c:v>
                </c:pt>
                <c:pt idx="39">
                  <c:v>1/9</c:v>
                </c:pt>
                <c:pt idx="40">
                  <c:v>1/10</c:v>
                </c:pt>
                <c:pt idx="41">
                  <c:v>1/11</c:v>
                </c:pt>
                <c:pt idx="42">
                  <c:v>1/12</c:v>
                </c:pt>
                <c:pt idx="43">
                  <c:v>1/13</c:v>
                </c:pt>
                <c:pt idx="44">
                  <c:v>1/14</c:v>
                </c:pt>
                <c:pt idx="45">
                  <c:v>1/15</c:v>
                </c:pt>
                <c:pt idx="46">
                  <c:v>1/16</c:v>
                </c:pt>
                <c:pt idx="47">
                  <c:v>1/17</c:v>
                </c:pt>
                <c:pt idx="48">
                  <c:v>1/18</c:v>
                </c:pt>
                <c:pt idx="49">
                  <c:v>1/19</c:v>
                </c:pt>
                <c:pt idx="50">
                  <c:v>1/20</c:v>
                </c:pt>
                <c:pt idx="51">
                  <c:v>1/21</c:v>
                </c:pt>
                <c:pt idx="52">
                  <c:v>1/22</c:v>
                </c:pt>
                <c:pt idx="53">
                  <c:v>1/23</c:v>
                </c:pt>
                <c:pt idx="54">
                  <c:v>1/24</c:v>
                </c:pt>
                <c:pt idx="55">
                  <c:v>1/25</c:v>
                </c:pt>
                <c:pt idx="56">
                  <c:v>1/26</c:v>
                </c:pt>
                <c:pt idx="57">
                  <c:v>1/27</c:v>
                </c:pt>
                <c:pt idx="58">
                  <c:v>1/28</c:v>
                </c:pt>
                <c:pt idx="59">
                  <c:v>1/29</c:v>
                </c:pt>
                <c:pt idx="60">
                  <c:v>1/30</c:v>
                </c:pt>
                <c:pt idx="61">
                  <c:v>1/31</c:v>
                </c:pt>
                <c:pt idx="62">
                  <c:v>2/1</c:v>
                </c:pt>
                <c:pt idx="63">
                  <c:v>2/2</c:v>
                </c:pt>
                <c:pt idx="64">
                  <c:v>2/3</c:v>
                </c:pt>
                <c:pt idx="65">
                  <c:v>2/4</c:v>
                </c:pt>
                <c:pt idx="66">
                  <c:v>2/5</c:v>
                </c:pt>
                <c:pt idx="67">
                  <c:v>2/6</c:v>
                </c:pt>
                <c:pt idx="68">
                  <c:v>2/7</c:v>
                </c:pt>
                <c:pt idx="69">
                  <c:v>2/8</c:v>
                </c:pt>
                <c:pt idx="70">
                  <c:v>2/9</c:v>
                </c:pt>
                <c:pt idx="71">
                  <c:v>2/10</c:v>
                </c:pt>
                <c:pt idx="72">
                  <c:v>2/11</c:v>
                </c:pt>
                <c:pt idx="73">
                  <c:v>2/12</c:v>
                </c:pt>
                <c:pt idx="74">
                  <c:v>2/13</c:v>
                </c:pt>
                <c:pt idx="75">
                  <c:v>2/14</c:v>
                </c:pt>
                <c:pt idx="76">
                  <c:v>2/15</c:v>
                </c:pt>
                <c:pt idx="77">
                  <c:v>2/16</c:v>
                </c:pt>
                <c:pt idx="78">
                  <c:v>2/17</c:v>
                </c:pt>
                <c:pt idx="79">
                  <c:v>2/18</c:v>
                </c:pt>
                <c:pt idx="80">
                  <c:v>2/19</c:v>
                </c:pt>
                <c:pt idx="81">
                  <c:v>2/20</c:v>
                </c:pt>
                <c:pt idx="82">
                  <c:v>2/21</c:v>
                </c:pt>
                <c:pt idx="83">
                  <c:v>2/22</c:v>
                </c:pt>
                <c:pt idx="84">
                  <c:v>2/23</c:v>
                </c:pt>
                <c:pt idx="85">
                  <c:v>2/24</c:v>
                </c:pt>
                <c:pt idx="86">
                  <c:v>2/25</c:v>
                </c:pt>
                <c:pt idx="87">
                  <c:v>2/26</c:v>
                </c:pt>
                <c:pt idx="88">
                  <c:v>2/27</c:v>
                </c:pt>
                <c:pt idx="89">
                  <c:v>2/28</c:v>
                </c:pt>
              </c:strCache>
            </c:strRef>
          </c:cat>
          <c:val>
            <c:numRef>
              <c:f>'[Chart in Microsoft PowerPoint]Sheet1'!$C$3:$C$92</c:f>
              <c:numCache>
                <c:formatCode>General</c:formatCode>
                <c:ptCount val="90"/>
                <c:pt idx="0">
                  <c:v>2.7549999999999999</c:v>
                </c:pt>
                <c:pt idx="1">
                  <c:v>2.5249999999999999</c:v>
                </c:pt>
                <c:pt idx="2">
                  <c:v>2.5249999999999999</c:v>
                </c:pt>
                <c:pt idx="3">
                  <c:v>2.5249999999999999</c:v>
                </c:pt>
                <c:pt idx="4">
                  <c:v>2.7</c:v>
                </c:pt>
                <c:pt idx="5">
                  <c:v>3.03</c:v>
                </c:pt>
                <c:pt idx="6">
                  <c:v>2.92</c:v>
                </c:pt>
                <c:pt idx="7">
                  <c:v>2.5249999999999999</c:v>
                </c:pt>
                <c:pt idx="8">
                  <c:v>2.69</c:v>
                </c:pt>
                <c:pt idx="9">
                  <c:v>2.69</c:v>
                </c:pt>
                <c:pt idx="10">
                  <c:v>2.69</c:v>
                </c:pt>
                <c:pt idx="11">
                  <c:v>2.585</c:v>
                </c:pt>
                <c:pt idx="12">
                  <c:v>2.585</c:v>
                </c:pt>
                <c:pt idx="13">
                  <c:v>2.5750000000000002</c:v>
                </c:pt>
                <c:pt idx="14">
                  <c:v>2.59</c:v>
                </c:pt>
                <c:pt idx="15">
                  <c:v>2.6349999999999998</c:v>
                </c:pt>
                <c:pt idx="16">
                  <c:v>2.6349999999999998</c:v>
                </c:pt>
                <c:pt idx="17">
                  <c:v>2.6349999999999998</c:v>
                </c:pt>
                <c:pt idx="18">
                  <c:v>2.9249999999999998</c:v>
                </c:pt>
                <c:pt idx="19">
                  <c:v>2.75</c:v>
                </c:pt>
                <c:pt idx="20">
                  <c:v>2.7749999999999999</c:v>
                </c:pt>
                <c:pt idx="21">
                  <c:v>2.66</c:v>
                </c:pt>
                <c:pt idx="22">
                  <c:v>2.42</c:v>
                </c:pt>
                <c:pt idx="23">
                  <c:v>2.42</c:v>
                </c:pt>
                <c:pt idx="24">
                  <c:v>2.42</c:v>
                </c:pt>
                <c:pt idx="25">
                  <c:v>2.42</c:v>
                </c:pt>
                <c:pt idx="26">
                  <c:v>2.35</c:v>
                </c:pt>
                <c:pt idx="27">
                  <c:v>2.7250000000000001</c:v>
                </c:pt>
                <c:pt idx="28">
                  <c:v>2.74</c:v>
                </c:pt>
                <c:pt idx="29">
                  <c:v>2.74</c:v>
                </c:pt>
                <c:pt idx="30">
                  <c:v>2.74</c:v>
                </c:pt>
                <c:pt idx="31">
                  <c:v>2.8</c:v>
                </c:pt>
                <c:pt idx="32">
                  <c:v>2.8</c:v>
                </c:pt>
                <c:pt idx="33">
                  <c:v>2.85</c:v>
                </c:pt>
                <c:pt idx="34">
                  <c:v>2.9849999999999999</c:v>
                </c:pt>
                <c:pt idx="35">
                  <c:v>3.29</c:v>
                </c:pt>
                <c:pt idx="36">
                  <c:v>2.91</c:v>
                </c:pt>
                <c:pt idx="37">
                  <c:v>2.91</c:v>
                </c:pt>
                <c:pt idx="38">
                  <c:v>2.91</c:v>
                </c:pt>
                <c:pt idx="39">
                  <c:v>3</c:v>
                </c:pt>
                <c:pt idx="40">
                  <c:v>3.835</c:v>
                </c:pt>
                <c:pt idx="41">
                  <c:v>3.77</c:v>
                </c:pt>
                <c:pt idx="42">
                  <c:v>3.2749999999999999</c:v>
                </c:pt>
                <c:pt idx="43">
                  <c:v>12.73</c:v>
                </c:pt>
                <c:pt idx="44">
                  <c:v>12.73</c:v>
                </c:pt>
                <c:pt idx="45">
                  <c:v>12.73</c:v>
                </c:pt>
                <c:pt idx="46">
                  <c:v>12.73</c:v>
                </c:pt>
                <c:pt idx="47">
                  <c:v>3.6150000000000002</c:v>
                </c:pt>
                <c:pt idx="48">
                  <c:v>3.16</c:v>
                </c:pt>
                <c:pt idx="49">
                  <c:v>3.28</c:v>
                </c:pt>
                <c:pt idx="50">
                  <c:v>2.98</c:v>
                </c:pt>
                <c:pt idx="51">
                  <c:v>2.98</c:v>
                </c:pt>
                <c:pt idx="52">
                  <c:v>2.98</c:v>
                </c:pt>
                <c:pt idx="53">
                  <c:v>2.6</c:v>
                </c:pt>
                <c:pt idx="54">
                  <c:v>2.3199999999999998</c:v>
                </c:pt>
                <c:pt idx="55">
                  <c:v>2.5049999999999999</c:v>
                </c:pt>
                <c:pt idx="56">
                  <c:v>2.56</c:v>
                </c:pt>
                <c:pt idx="57">
                  <c:v>2.64</c:v>
                </c:pt>
                <c:pt idx="58">
                  <c:v>2.64</c:v>
                </c:pt>
                <c:pt idx="59">
                  <c:v>2.64</c:v>
                </c:pt>
                <c:pt idx="60">
                  <c:v>2.7149999999999999</c:v>
                </c:pt>
                <c:pt idx="61">
                  <c:v>2.63</c:v>
                </c:pt>
                <c:pt idx="62">
                  <c:v>2.335</c:v>
                </c:pt>
                <c:pt idx="63">
                  <c:v>2.2450000000000001</c:v>
                </c:pt>
                <c:pt idx="64">
                  <c:v>2.2650000000000001</c:v>
                </c:pt>
                <c:pt idx="65">
                  <c:v>2.2650000000000001</c:v>
                </c:pt>
                <c:pt idx="66">
                  <c:v>2.2650000000000001</c:v>
                </c:pt>
                <c:pt idx="67">
                  <c:v>2.3050000000000002</c:v>
                </c:pt>
                <c:pt idx="68">
                  <c:v>2.2549999999999999</c:v>
                </c:pt>
                <c:pt idx="69">
                  <c:v>2.15</c:v>
                </c:pt>
                <c:pt idx="70">
                  <c:v>1.86</c:v>
                </c:pt>
                <c:pt idx="71">
                  <c:v>1.855</c:v>
                </c:pt>
                <c:pt idx="72">
                  <c:v>1.855</c:v>
                </c:pt>
                <c:pt idx="73">
                  <c:v>1.855</c:v>
                </c:pt>
                <c:pt idx="74">
                  <c:v>1.9550000000000001</c:v>
                </c:pt>
                <c:pt idx="75">
                  <c:v>1.78</c:v>
                </c:pt>
                <c:pt idx="76">
                  <c:v>1.615</c:v>
                </c:pt>
                <c:pt idx="77">
                  <c:v>1.57</c:v>
                </c:pt>
                <c:pt idx="78">
                  <c:v>1.6950000000000001</c:v>
                </c:pt>
                <c:pt idx="79">
                  <c:v>1.6950000000000001</c:v>
                </c:pt>
                <c:pt idx="80">
                  <c:v>1.6950000000000001</c:v>
                </c:pt>
                <c:pt idx="81">
                  <c:v>1.6950000000000001</c:v>
                </c:pt>
                <c:pt idx="82">
                  <c:v>1.645</c:v>
                </c:pt>
                <c:pt idx="83">
                  <c:v>1.675</c:v>
                </c:pt>
                <c:pt idx="84">
                  <c:v>1.585</c:v>
                </c:pt>
                <c:pt idx="85">
                  <c:v>1.49</c:v>
                </c:pt>
                <c:pt idx="86">
                  <c:v>1.49</c:v>
                </c:pt>
                <c:pt idx="87">
                  <c:v>1.49</c:v>
                </c:pt>
                <c:pt idx="88">
                  <c:v>1.4750000000000001</c:v>
                </c:pt>
                <c:pt idx="89">
                  <c:v>1.5149999999999999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03-47FB-A84F-61C4F46C7610}"/>
            </c:ext>
          </c:extLst>
        </c:ser>
        <c:ser>
          <c:idx val="2"/>
          <c:order val="2"/>
          <c:tx>
            <c:strRef>
              <c:f>'[Chart in Microsoft PowerPoint]Sheet1'!$D$2</c:f>
              <c:strCache>
                <c:ptCount val="1"/>
                <c:pt idx="0">
                  <c:v>'26-'27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'[Chart in Microsoft PowerPoint]Sheet1'!$A$3:$A$92</c:f>
              <c:strCache>
                <c:ptCount val="90"/>
                <c:pt idx="0">
                  <c:v>12/1</c:v>
                </c:pt>
                <c:pt idx="1">
                  <c:v>12/2</c:v>
                </c:pt>
                <c:pt idx="2">
                  <c:v>12/3</c:v>
                </c:pt>
                <c:pt idx="3">
                  <c:v>12/4</c:v>
                </c:pt>
                <c:pt idx="4">
                  <c:v>12/5</c:v>
                </c:pt>
                <c:pt idx="5">
                  <c:v>12/6</c:v>
                </c:pt>
                <c:pt idx="6">
                  <c:v>12/7</c:v>
                </c:pt>
                <c:pt idx="7">
                  <c:v>12/8</c:v>
                </c:pt>
                <c:pt idx="8">
                  <c:v>12/9</c:v>
                </c:pt>
                <c:pt idx="9">
                  <c:v>12/10</c:v>
                </c:pt>
                <c:pt idx="10">
                  <c:v>12/11</c:v>
                </c:pt>
                <c:pt idx="11">
                  <c:v>12/12</c:v>
                </c:pt>
                <c:pt idx="12">
                  <c:v>12/13</c:v>
                </c:pt>
                <c:pt idx="13">
                  <c:v>12/14</c:v>
                </c:pt>
                <c:pt idx="14">
                  <c:v>12/15</c:v>
                </c:pt>
                <c:pt idx="15">
                  <c:v>12/16</c:v>
                </c:pt>
                <c:pt idx="16">
                  <c:v>12/17</c:v>
                </c:pt>
                <c:pt idx="17">
                  <c:v>12/18</c:v>
                </c:pt>
                <c:pt idx="18">
                  <c:v>12/19</c:v>
                </c:pt>
                <c:pt idx="19">
                  <c:v>12/20</c:v>
                </c:pt>
                <c:pt idx="20">
                  <c:v>12/21</c:v>
                </c:pt>
                <c:pt idx="21">
                  <c:v>12/22</c:v>
                </c:pt>
                <c:pt idx="22">
                  <c:v>12/23</c:v>
                </c:pt>
                <c:pt idx="23">
                  <c:v>12/24</c:v>
                </c:pt>
                <c:pt idx="24">
                  <c:v>12/25</c:v>
                </c:pt>
                <c:pt idx="25">
                  <c:v>12/26</c:v>
                </c:pt>
                <c:pt idx="26">
                  <c:v>12/27</c:v>
                </c:pt>
                <c:pt idx="27">
                  <c:v>12/28</c:v>
                </c:pt>
                <c:pt idx="28">
                  <c:v>12/29</c:v>
                </c:pt>
                <c:pt idx="29">
                  <c:v>12/30</c:v>
                </c:pt>
                <c:pt idx="30">
                  <c:v>12/31</c:v>
                </c:pt>
                <c:pt idx="31">
                  <c:v>1/1</c:v>
                </c:pt>
                <c:pt idx="32">
                  <c:v>1/2</c:v>
                </c:pt>
                <c:pt idx="33">
                  <c:v>1/3</c:v>
                </c:pt>
                <c:pt idx="34">
                  <c:v>1/4</c:v>
                </c:pt>
                <c:pt idx="35">
                  <c:v>1/5</c:v>
                </c:pt>
                <c:pt idx="36">
                  <c:v>1/6</c:v>
                </c:pt>
                <c:pt idx="37">
                  <c:v>1/7</c:v>
                </c:pt>
                <c:pt idx="38">
                  <c:v>1/8</c:v>
                </c:pt>
                <c:pt idx="39">
                  <c:v>1/9</c:v>
                </c:pt>
                <c:pt idx="40">
                  <c:v>1/10</c:v>
                </c:pt>
                <c:pt idx="41">
                  <c:v>1/11</c:v>
                </c:pt>
                <c:pt idx="42">
                  <c:v>1/12</c:v>
                </c:pt>
                <c:pt idx="43">
                  <c:v>1/13</c:v>
                </c:pt>
                <c:pt idx="44">
                  <c:v>1/14</c:v>
                </c:pt>
                <c:pt idx="45">
                  <c:v>1/15</c:v>
                </c:pt>
                <c:pt idx="46">
                  <c:v>1/16</c:v>
                </c:pt>
                <c:pt idx="47">
                  <c:v>1/17</c:v>
                </c:pt>
                <c:pt idx="48">
                  <c:v>1/18</c:v>
                </c:pt>
                <c:pt idx="49">
                  <c:v>1/19</c:v>
                </c:pt>
                <c:pt idx="50">
                  <c:v>1/20</c:v>
                </c:pt>
                <c:pt idx="51">
                  <c:v>1/21</c:v>
                </c:pt>
                <c:pt idx="52">
                  <c:v>1/22</c:v>
                </c:pt>
                <c:pt idx="53">
                  <c:v>1/23</c:v>
                </c:pt>
                <c:pt idx="54">
                  <c:v>1/24</c:v>
                </c:pt>
                <c:pt idx="55">
                  <c:v>1/25</c:v>
                </c:pt>
                <c:pt idx="56">
                  <c:v>1/26</c:v>
                </c:pt>
                <c:pt idx="57">
                  <c:v>1/27</c:v>
                </c:pt>
                <c:pt idx="58">
                  <c:v>1/28</c:v>
                </c:pt>
                <c:pt idx="59">
                  <c:v>1/29</c:v>
                </c:pt>
                <c:pt idx="60">
                  <c:v>1/30</c:v>
                </c:pt>
                <c:pt idx="61">
                  <c:v>1/31</c:v>
                </c:pt>
                <c:pt idx="62">
                  <c:v>2/1</c:v>
                </c:pt>
                <c:pt idx="63">
                  <c:v>2/2</c:v>
                </c:pt>
                <c:pt idx="64">
                  <c:v>2/3</c:v>
                </c:pt>
                <c:pt idx="65">
                  <c:v>2/4</c:v>
                </c:pt>
                <c:pt idx="66">
                  <c:v>2/5</c:v>
                </c:pt>
                <c:pt idx="67">
                  <c:v>2/6</c:v>
                </c:pt>
                <c:pt idx="68">
                  <c:v>2/7</c:v>
                </c:pt>
                <c:pt idx="69">
                  <c:v>2/8</c:v>
                </c:pt>
                <c:pt idx="70">
                  <c:v>2/9</c:v>
                </c:pt>
                <c:pt idx="71">
                  <c:v>2/10</c:v>
                </c:pt>
                <c:pt idx="72">
                  <c:v>2/11</c:v>
                </c:pt>
                <c:pt idx="73">
                  <c:v>2/12</c:v>
                </c:pt>
                <c:pt idx="74">
                  <c:v>2/13</c:v>
                </c:pt>
                <c:pt idx="75">
                  <c:v>2/14</c:v>
                </c:pt>
                <c:pt idx="76">
                  <c:v>2/15</c:v>
                </c:pt>
                <c:pt idx="77">
                  <c:v>2/16</c:v>
                </c:pt>
                <c:pt idx="78">
                  <c:v>2/17</c:v>
                </c:pt>
                <c:pt idx="79">
                  <c:v>2/18</c:v>
                </c:pt>
                <c:pt idx="80">
                  <c:v>2/19</c:v>
                </c:pt>
                <c:pt idx="81">
                  <c:v>2/20</c:v>
                </c:pt>
                <c:pt idx="82">
                  <c:v>2/21</c:v>
                </c:pt>
                <c:pt idx="83">
                  <c:v>2/22</c:v>
                </c:pt>
                <c:pt idx="84">
                  <c:v>2/23</c:v>
                </c:pt>
                <c:pt idx="85">
                  <c:v>2/24</c:v>
                </c:pt>
                <c:pt idx="86">
                  <c:v>2/25</c:v>
                </c:pt>
                <c:pt idx="87">
                  <c:v>2/26</c:v>
                </c:pt>
                <c:pt idx="88">
                  <c:v>2/27</c:v>
                </c:pt>
                <c:pt idx="89">
                  <c:v>2/28</c:v>
                </c:pt>
              </c:strCache>
            </c:strRef>
          </c:cat>
          <c:val>
            <c:numRef>
              <c:f>'[Chart in Microsoft PowerPoint]Sheet1'!$D$3:$D$92</c:f>
              <c:numCache>
                <c:formatCode>General</c:formatCode>
                <c:ptCount val="90"/>
                <c:pt idx="0">
                  <c:v>3.36</c:v>
                </c:pt>
                <c:pt idx="1">
                  <c:v>3.36</c:v>
                </c:pt>
                <c:pt idx="2">
                  <c:v>3.36</c:v>
                </c:pt>
                <c:pt idx="3">
                  <c:v>3.36</c:v>
                </c:pt>
                <c:pt idx="4">
                  <c:v>3.36</c:v>
                </c:pt>
                <c:pt idx="5">
                  <c:v>3.36</c:v>
                </c:pt>
                <c:pt idx="6">
                  <c:v>3.36</c:v>
                </c:pt>
                <c:pt idx="7">
                  <c:v>3.36</c:v>
                </c:pt>
                <c:pt idx="8">
                  <c:v>3.36</c:v>
                </c:pt>
                <c:pt idx="9">
                  <c:v>3.36</c:v>
                </c:pt>
                <c:pt idx="10">
                  <c:v>3.36</c:v>
                </c:pt>
                <c:pt idx="11">
                  <c:v>3.36</c:v>
                </c:pt>
                <c:pt idx="12">
                  <c:v>3.36</c:v>
                </c:pt>
                <c:pt idx="13">
                  <c:v>3.36</c:v>
                </c:pt>
                <c:pt idx="14">
                  <c:v>3.36</c:v>
                </c:pt>
                <c:pt idx="15">
                  <c:v>3.36</c:v>
                </c:pt>
                <c:pt idx="16">
                  <c:v>3.36</c:v>
                </c:pt>
                <c:pt idx="17">
                  <c:v>3.36</c:v>
                </c:pt>
                <c:pt idx="18">
                  <c:v>3.36</c:v>
                </c:pt>
                <c:pt idx="19">
                  <c:v>3.36</c:v>
                </c:pt>
                <c:pt idx="20">
                  <c:v>3.36</c:v>
                </c:pt>
                <c:pt idx="21">
                  <c:v>3.36</c:v>
                </c:pt>
                <c:pt idx="22">
                  <c:v>3.36</c:v>
                </c:pt>
                <c:pt idx="23">
                  <c:v>3.36</c:v>
                </c:pt>
                <c:pt idx="24">
                  <c:v>3.36</c:v>
                </c:pt>
                <c:pt idx="25">
                  <c:v>3.36</c:v>
                </c:pt>
                <c:pt idx="26">
                  <c:v>3.36</c:v>
                </c:pt>
                <c:pt idx="27">
                  <c:v>3.36</c:v>
                </c:pt>
                <c:pt idx="28">
                  <c:v>3.36</c:v>
                </c:pt>
                <c:pt idx="29">
                  <c:v>3.36</c:v>
                </c:pt>
                <c:pt idx="30">
                  <c:v>3.36</c:v>
                </c:pt>
                <c:pt idx="31">
                  <c:v>3.75</c:v>
                </c:pt>
                <c:pt idx="32">
                  <c:v>3.75</c:v>
                </c:pt>
                <c:pt idx="33">
                  <c:v>3.75</c:v>
                </c:pt>
                <c:pt idx="34">
                  <c:v>3.75</c:v>
                </c:pt>
                <c:pt idx="35">
                  <c:v>3.75</c:v>
                </c:pt>
                <c:pt idx="36">
                  <c:v>3.75</c:v>
                </c:pt>
                <c:pt idx="37">
                  <c:v>3.75</c:v>
                </c:pt>
                <c:pt idx="38">
                  <c:v>3.75</c:v>
                </c:pt>
                <c:pt idx="39">
                  <c:v>3.75</c:v>
                </c:pt>
                <c:pt idx="40">
                  <c:v>3.75</c:v>
                </c:pt>
                <c:pt idx="41">
                  <c:v>3.75</c:v>
                </c:pt>
                <c:pt idx="42">
                  <c:v>3.75</c:v>
                </c:pt>
                <c:pt idx="43">
                  <c:v>3.75</c:v>
                </c:pt>
                <c:pt idx="44">
                  <c:v>3.75</c:v>
                </c:pt>
                <c:pt idx="45">
                  <c:v>3.75</c:v>
                </c:pt>
                <c:pt idx="46">
                  <c:v>3.75</c:v>
                </c:pt>
                <c:pt idx="47">
                  <c:v>3.75</c:v>
                </c:pt>
                <c:pt idx="48">
                  <c:v>3.75</c:v>
                </c:pt>
                <c:pt idx="49">
                  <c:v>3.75</c:v>
                </c:pt>
                <c:pt idx="50">
                  <c:v>3.75</c:v>
                </c:pt>
                <c:pt idx="51">
                  <c:v>3.75</c:v>
                </c:pt>
                <c:pt idx="52">
                  <c:v>3.75</c:v>
                </c:pt>
                <c:pt idx="53">
                  <c:v>3.75</c:v>
                </c:pt>
                <c:pt idx="54">
                  <c:v>3.75</c:v>
                </c:pt>
                <c:pt idx="55">
                  <c:v>3.75</c:v>
                </c:pt>
                <c:pt idx="56">
                  <c:v>3.75</c:v>
                </c:pt>
                <c:pt idx="57">
                  <c:v>3.75</c:v>
                </c:pt>
                <c:pt idx="58">
                  <c:v>3.75</c:v>
                </c:pt>
                <c:pt idx="59">
                  <c:v>3.75</c:v>
                </c:pt>
                <c:pt idx="60">
                  <c:v>3.75</c:v>
                </c:pt>
                <c:pt idx="61">
                  <c:v>3.75</c:v>
                </c:pt>
                <c:pt idx="62">
                  <c:v>3.42</c:v>
                </c:pt>
                <c:pt idx="63">
                  <c:v>3.42</c:v>
                </c:pt>
                <c:pt idx="64">
                  <c:v>3.42</c:v>
                </c:pt>
                <c:pt idx="65">
                  <c:v>3.42</c:v>
                </c:pt>
                <c:pt idx="66">
                  <c:v>3.42</c:v>
                </c:pt>
                <c:pt idx="67">
                  <c:v>3.42</c:v>
                </c:pt>
                <c:pt idx="68">
                  <c:v>3.42</c:v>
                </c:pt>
                <c:pt idx="69">
                  <c:v>3.42</c:v>
                </c:pt>
                <c:pt idx="70">
                  <c:v>3.42</c:v>
                </c:pt>
                <c:pt idx="71">
                  <c:v>3.42</c:v>
                </c:pt>
                <c:pt idx="72">
                  <c:v>3.42</c:v>
                </c:pt>
                <c:pt idx="73">
                  <c:v>3.42</c:v>
                </c:pt>
                <c:pt idx="74">
                  <c:v>3.42</c:v>
                </c:pt>
                <c:pt idx="75">
                  <c:v>3.42</c:v>
                </c:pt>
                <c:pt idx="76">
                  <c:v>3.42</c:v>
                </c:pt>
                <c:pt idx="77">
                  <c:v>3.42</c:v>
                </c:pt>
                <c:pt idx="78">
                  <c:v>3.42</c:v>
                </c:pt>
                <c:pt idx="79">
                  <c:v>3.42</c:v>
                </c:pt>
                <c:pt idx="80">
                  <c:v>3.42</c:v>
                </c:pt>
                <c:pt idx="81">
                  <c:v>3.42</c:v>
                </c:pt>
                <c:pt idx="82">
                  <c:v>3.42</c:v>
                </c:pt>
                <c:pt idx="83">
                  <c:v>3.42</c:v>
                </c:pt>
                <c:pt idx="84">
                  <c:v>3.42</c:v>
                </c:pt>
                <c:pt idx="85">
                  <c:v>3.42</c:v>
                </c:pt>
                <c:pt idx="86">
                  <c:v>3.42</c:v>
                </c:pt>
                <c:pt idx="87">
                  <c:v>3.42</c:v>
                </c:pt>
                <c:pt idx="88">
                  <c:v>3.42</c:v>
                </c:pt>
                <c:pt idx="89">
                  <c:v>3.42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03-47FB-A84F-61C4F46C7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8641023"/>
        <c:axId val="339673552"/>
      </c:lineChart>
      <c:catAx>
        <c:axId val="1398641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73552"/>
        <c:crosses val="autoZero"/>
        <c:auto val="1"/>
        <c:lblAlgn val="ctr"/>
        <c:lblOffset val="100"/>
        <c:noMultiLvlLbl val="0"/>
      </c:catAx>
      <c:valAx>
        <c:axId val="339673552"/>
        <c:scaling>
          <c:logBase val="2"/>
          <c:orientation val="minMax"/>
          <c:max val="13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86410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FGT CG Prices vs Orlando Low Temps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'13990_gasday-obs_history_2019-0'!$C$1</c:f>
              <c:strCache>
                <c:ptCount val="1"/>
                <c:pt idx="0">
                  <c:v>FGT CG</c:v>
                </c:pt>
              </c:strCache>
            </c:strRef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'13990_gasday-obs_history_2019-0'!$A$2:$A$2436</c:f>
              <c:numCache>
                <c:formatCode>m/d/yyyy</c:formatCode>
                <c:ptCount val="243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  <c:pt idx="730">
                  <c:v>44561</c:v>
                </c:pt>
                <c:pt idx="731">
                  <c:v>44562</c:v>
                </c:pt>
                <c:pt idx="732">
                  <c:v>44563</c:v>
                </c:pt>
                <c:pt idx="733">
                  <c:v>44564</c:v>
                </c:pt>
                <c:pt idx="734">
                  <c:v>44565</c:v>
                </c:pt>
                <c:pt idx="735">
                  <c:v>44566</c:v>
                </c:pt>
                <c:pt idx="736">
                  <c:v>44567</c:v>
                </c:pt>
                <c:pt idx="737">
                  <c:v>44568</c:v>
                </c:pt>
                <c:pt idx="738">
                  <c:v>44569</c:v>
                </c:pt>
                <c:pt idx="739">
                  <c:v>44570</c:v>
                </c:pt>
                <c:pt idx="740">
                  <c:v>44571</c:v>
                </c:pt>
                <c:pt idx="741">
                  <c:v>44572</c:v>
                </c:pt>
                <c:pt idx="742">
                  <c:v>44573</c:v>
                </c:pt>
                <c:pt idx="743">
                  <c:v>44574</c:v>
                </c:pt>
                <c:pt idx="744">
                  <c:v>44575</c:v>
                </c:pt>
                <c:pt idx="745">
                  <c:v>44576</c:v>
                </c:pt>
                <c:pt idx="746">
                  <c:v>44577</c:v>
                </c:pt>
                <c:pt idx="747">
                  <c:v>44578</c:v>
                </c:pt>
                <c:pt idx="748">
                  <c:v>44579</c:v>
                </c:pt>
                <c:pt idx="749">
                  <c:v>44580</c:v>
                </c:pt>
                <c:pt idx="750">
                  <c:v>44581</c:v>
                </c:pt>
                <c:pt idx="751">
                  <c:v>44582</c:v>
                </c:pt>
                <c:pt idx="752">
                  <c:v>44583</c:v>
                </c:pt>
                <c:pt idx="753">
                  <c:v>44584</c:v>
                </c:pt>
                <c:pt idx="754">
                  <c:v>44585</c:v>
                </c:pt>
                <c:pt idx="755">
                  <c:v>44586</c:v>
                </c:pt>
                <c:pt idx="756">
                  <c:v>44587</c:v>
                </c:pt>
                <c:pt idx="757">
                  <c:v>44588</c:v>
                </c:pt>
                <c:pt idx="758">
                  <c:v>44589</c:v>
                </c:pt>
                <c:pt idx="759">
                  <c:v>44590</c:v>
                </c:pt>
                <c:pt idx="760">
                  <c:v>44591</c:v>
                </c:pt>
                <c:pt idx="761">
                  <c:v>44592</c:v>
                </c:pt>
                <c:pt idx="762">
                  <c:v>44593</c:v>
                </c:pt>
                <c:pt idx="763">
                  <c:v>44594</c:v>
                </c:pt>
                <c:pt idx="764">
                  <c:v>44595</c:v>
                </c:pt>
                <c:pt idx="765">
                  <c:v>44596</c:v>
                </c:pt>
                <c:pt idx="766">
                  <c:v>44597</c:v>
                </c:pt>
                <c:pt idx="767">
                  <c:v>44598</c:v>
                </c:pt>
                <c:pt idx="768">
                  <c:v>44599</c:v>
                </c:pt>
                <c:pt idx="769">
                  <c:v>44600</c:v>
                </c:pt>
                <c:pt idx="770">
                  <c:v>44601</c:v>
                </c:pt>
                <c:pt idx="771">
                  <c:v>44602</c:v>
                </c:pt>
                <c:pt idx="772">
                  <c:v>44603</c:v>
                </c:pt>
                <c:pt idx="773">
                  <c:v>44604</c:v>
                </c:pt>
                <c:pt idx="774">
                  <c:v>44605</c:v>
                </c:pt>
                <c:pt idx="775">
                  <c:v>44606</c:v>
                </c:pt>
                <c:pt idx="776">
                  <c:v>44607</c:v>
                </c:pt>
                <c:pt idx="777">
                  <c:v>44608</c:v>
                </c:pt>
                <c:pt idx="778">
                  <c:v>44609</c:v>
                </c:pt>
                <c:pt idx="779">
                  <c:v>44610</c:v>
                </c:pt>
                <c:pt idx="780">
                  <c:v>44611</c:v>
                </c:pt>
                <c:pt idx="781">
                  <c:v>44612</c:v>
                </c:pt>
                <c:pt idx="782">
                  <c:v>44613</c:v>
                </c:pt>
                <c:pt idx="783">
                  <c:v>44614</c:v>
                </c:pt>
                <c:pt idx="784">
                  <c:v>44615</c:v>
                </c:pt>
                <c:pt idx="785">
                  <c:v>44616</c:v>
                </c:pt>
                <c:pt idx="786">
                  <c:v>44617</c:v>
                </c:pt>
                <c:pt idx="787">
                  <c:v>44618</c:v>
                </c:pt>
                <c:pt idx="788">
                  <c:v>44619</c:v>
                </c:pt>
                <c:pt idx="789">
                  <c:v>44620</c:v>
                </c:pt>
                <c:pt idx="790">
                  <c:v>44621</c:v>
                </c:pt>
                <c:pt idx="791">
                  <c:v>44622</c:v>
                </c:pt>
                <c:pt idx="792">
                  <c:v>44623</c:v>
                </c:pt>
                <c:pt idx="793">
                  <c:v>44624</c:v>
                </c:pt>
                <c:pt idx="794">
                  <c:v>44625</c:v>
                </c:pt>
                <c:pt idx="795">
                  <c:v>44626</c:v>
                </c:pt>
                <c:pt idx="796">
                  <c:v>44627</c:v>
                </c:pt>
                <c:pt idx="797">
                  <c:v>44628</c:v>
                </c:pt>
                <c:pt idx="798">
                  <c:v>44629</c:v>
                </c:pt>
                <c:pt idx="799">
                  <c:v>44630</c:v>
                </c:pt>
                <c:pt idx="800">
                  <c:v>44631</c:v>
                </c:pt>
                <c:pt idx="801">
                  <c:v>44632</c:v>
                </c:pt>
                <c:pt idx="802">
                  <c:v>44633</c:v>
                </c:pt>
                <c:pt idx="803">
                  <c:v>44634</c:v>
                </c:pt>
                <c:pt idx="804">
                  <c:v>44635</c:v>
                </c:pt>
                <c:pt idx="805">
                  <c:v>44636</c:v>
                </c:pt>
                <c:pt idx="806">
                  <c:v>44637</c:v>
                </c:pt>
                <c:pt idx="807">
                  <c:v>44638</c:v>
                </c:pt>
                <c:pt idx="808">
                  <c:v>44639</c:v>
                </c:pt>
                <c:pt idx="809">
                  <c:v>44640</c:v>
                </c:pt>
                <c:pt idx="810">
                  <c:v>44641</c:v>
                </c:pt>
                <c:pt idx="811">
                  <c:v>44642</c:v>
                </c:pt>
                <c:pt idx="812">
                  <c:v>44643</c:v>
                </c:pt>
                <c:pt idx="813">
                  <c:v>44644</c:v>
                </c:pt>
                <c:pt idx="814">
                  <c:v>44645</c:v>
                </c:pt>
                <c:pt idx="815">
                  <c:v>44646</c:v>
                </c:pt>
                <c:pt idx="816">
                  <c:v>44647</c:v>
                </c:pt>
                <c:pt idx="817">
                  <c:v>44648</c:v>
                </c:pt>
                <c:pt idx="818">
                  <c:v>44649</c:v>
                </c:pt>
                <c:pt idx="819">
                  <c:v>44650</c:v>
                </c:pt>
                <c:pt idx="820">
                  <c:v>44651</c:v>
                </c:pt>
                <c:pt idx="821">
                  <c:v>44652</c:v>
                </c:pt>
                <c:pt idx="822">
                  <c:v>44653</c:v>
                </c:pt>
                <c:pt idx="823">
                  <c:v>44654</c:v>
                </c:pt>
                <c:pt idx="824">
                  <c:v>44655</c:v>
                </c:pt>
                <c:pt idx="825">
                  <c:v>44656</c:v>
                </c:pt>
                <c:pt idx="826">
                  <c:v>44657</c:v>
                </c:pt>
                <c:pt idx="827">
                  <c:v>44658</c:v>
                </c:pt>
                <c:pt idx="828">
                  <c:v>44659</c:v>
                </c:pt>
                <c:pt idx="829">
                  <c:v>44660</c:v>
                </c:pt>
                <c:pt idx="830">
                  <c:v>44661</c:v>
                </c:pt>
                <c:pt idx="831">
                  <c:v>44662</c:v>
                </c:pt>
                <c:pt idx="832">
                  <c:v>44663</c:v>
                </c:pt>
                <c:pt idx="833">
                  <c:v>44664</c:v>
                </c:pt>
                <c:pt idx="834">
                  <c:v>44665</c:v>
                </c:pt>
                <c:pt idx="835">
                  <c:v>44666</c:v>
                </c:pt>
                <c:pt idx="836">
                  <c:v>44667</c:v>
                </c:pt>
                <c:pt idx="837">
                  <c:v>44668</c:v>
                </c:pt>
                <c:pt idx="838">
                  <c:v>44669</c:v>
                </c:pt>
                <c:pt idx="839">
                  <c:v>44670</c:v>
                </c:pt>
                <c:pt idx="840">
                  <c:v>44671</c:v>
                </c:pt>
                <c:pt idx="841">
                  <c:v>44672</c:v>
                </c:pt>
                <c:pt idx="842">
                  <c:v>44673</c:v>
                </c:pt>
                <c:pt idx="843">
                  <c:v>44674</c:v>
                </c:pt>
                <c:pt idx="844">
                  <c:v>44675</c:v>
                </c:pt>
                <c:pt idx="845">
                  <c:v>44676</c:v>
                </c:pt>
                <c:pt idx="846">
                  <c:v>44677</c:v>
                </c:pt>
                <c:pt idx="847">
                  <c:v>44678</c:v>
                </c:pt>
                <c:pt idx="848">
                  <c:v>44679</c:v>
                </c:pt>
                <c:pt idx="849">
                  <c:v>44680</c:v>
                </c:pt>
                <c:pt idx="850">
                  <c:v>44681</c:v>
                </c:pt>
                <c:pt idx="851">
                  <c:v>44682</c:v>
                </c:pt>
                <c:pt idx="852">
                  <c:v>44683</c:v>
                </c:pt>
                <c:pt idx="853">
                  <c:v>44684</c:v>
                </c:pt>
                <c:pt idx="854">
                  <c:v>44685</c:v>
                </c:pt>
                <c:pt idx="855">
                  <c:v>44686</c:v>
                </c:pt>
                <c:pt idx="856">
                  <c:v>44687</c:v>
                </c:pt>
                <c:pt idx="857">
                  <c:v>44688</c:v>
                </c:pt>
                <c:pt idx="858">
                  <c:v>44689</c:v>
                </c:pt>
                <c:pt idx="859">
                  <c:v>44690</c:v>
                </c:pt>
                <c:pt idx="860">
                  <c:v>44691</c:v>
                </c:pt>
                <c:pt idx="861">
                  <c:v>44692</c:v>
                </c:pt>
                <c:pt idx="862">
                  <c:v>44693</c:v>
                </c:pt>
                <c:pt idx="863">
                  <c:v>44694</c:v>
                </c:pt>
                <c:pt idx="864">
                  <c:v>44695</c:v>
                </c:pt>
                <c:pt idx="865">
                  <c:v>44696</c:v>
                </c:pt>
                <c:pt idx="866">
                  <c:v>44697</c:v>
                </c:pt>
                <c:pt idx="867">
                  <c:v>44698</c:v>
                </c:pt>
                <c:pt idx="868">
                  <c:v>44699</c:v>
                </c:pt>
                <c:pt idx="869">
                  <c:v>44700</c:v>
                </c:pt>
                <c:pt idx="870">
                  <c:v>44701</c:v>
                </c:pt>
                <c:pt idx="871">
                  <c:v>44702</c:v>
                </c:pt>
                <c:pt idx="872">
                  <c:v>44703</c:v>
                </c:pt>
                <c:pt idx="873">
                  <c:v>44704</c:v>
                </c:pt>
                <c:pt idx="874">
                  <c:v>44705</c:v>
                </c:pt>
                <c:pt idx="875">
                  <c:v>44706</c:v>
                </c:pt>
                <c:pt idx="876">
                  <c:v>44707</c:v>
                </c:pt>
                <c:pt idx="877">
                  <c:v>44708</c:v>
                </c:pt>
                <c:pt idx="878">
                  <c:v>44709</c:v>
                </c:pt>
                <c:pt idx="879">
                  <c:v>44710</c:v>
                </c:pt>
                <c:pt idx="880">
                  <c:v>44711</c:v>
                </c:pt>
                <c:pt idx="881">
                  <c:v>44712</c:v>
                </c:pt>
                <c:pt idx="882">
                  <c:v>44713</c:v>
                </c:pt>
                <c:pt idx="883">
                  <c:v>44714</c:v>
                </c:pt>
                <c:pt idx="884">
                  <c:v>44715</c:v>
                </c:pt>
                <c:pt idx="885">
                  <c:v>44716</c:v>
                </c:pt>
                <c:pt idx="886">
                  <c:v>44717</c:v>
                </c:pt>
                <c:pt idx="887">
                  <c:v>44718</c:v>
                </c:pt>
                <c:pt idx="888">
                  <c:v>44719</c:v>
                </c:pt>
                <c:pt idx="889">
                  <c:v>44720</c:v>
                </c:pt>
                <c:pt idx="890">
                  <c:v>44721</c:v>
                </c:pt>
                <c:pt idx="891">
                  <c:v>44722</c:v>
                </c:pt>
                <c:pt idx="892">
                  <c:v>44723</c:v>
                </c:pt>
                <c:pt idx="893">
                  <c:v>44724</c:v>
                </c:pt>
                <c:pt idx="894">
                  <c:v>44725</c:v>
                </c:pt>
                <c:pt idx="895">
                  <c:v>44726</c:v>
                </c:pt>
                <c:pt idx="896">
                  <c:v>44727</c:v>
                </c:pt>
                <c:pt idx="897">
                  <c:v>44728</c:v>
                </c:pt>
                <c:pt idx="898">
                  <c:v>44729</c:v>
                </c:pt>
                <c:pt idx="899">
                  <c:v>44730</c:v>
                </c:pt>
                <c:pt idx="900">
                  <c:v>44731</c:v>
                </c:pt>
                <c:pt idx="901">
                  <c:v>44732</c:v>
                </c:pt>
                <c:pt idx="902">
                  <c:v>44733</c:v>
                </c:pt>
                <c:pt idx="903">
                  <c:v>44734</c:v>
                </c:pt>
                <c:pt idx="904">
                  <c:v>44735</c:v>
                </c:pt>
                <c:pt idx="905">
                  <c:v>44736</c:v>
                </c:pt>
                <c:pt idx="906">
                  <c:v>44737</c:v>
                </c:pt>
                <c:pt idx="907">
                  <c:v>44738</c:v>
                </c:pt>
                <c:pt idx="908">
                  <c:v>44739</c:v>
                </c:pt>
                <c:pt idx="909">
                  <c:v>44740</c:v>
                </c:pt>
                <c:pt idx="910">
                  <c:v>44741</c:v>
                </c:pt>
                <c:pt idx="911">
                  <c:v>44742</c:v>
                </c:pt>
                <c:pt idx="912">
                  <c:v>44743</c:v>
                </c:pt>
                <c:pt idx="913">
                  <c:v>44744</c:v>
                </c:pt>
                <c:pt idx="914">
                  <c:v>44745</c:v>
                </c:pt>
                <c:pt idx="915">
                  <c:v>44746</c:v>
                </c:pt>
                <c:pt idx="916">
                  <c:v>44747</c:v>
                </c:pt>
                <c:pt idx="917">
                  <c:v>44748</c:v>
                </c:pt>
                <c:pt idx="918">
                  <c:v>44749</c:v>
                </c:pt>
                <c:pt idx="919">
                  <c:v>44750</c:v>
                </c:pt>
                <c:pt idx="920">
                  <c:v>44751</c:v>
                </c:pt>
                <c:pt idx="921">
                  <c:v>44752</c:v>
                </c:pt>
                <c:pt idx="922">
                  <c:v>44753</c:v>
                </c:pt>
                <c:pt idx="923">
                  <c:v>44754</c:v>
                </c:pt>
                <c:pt idx="924">
                  <c:v>44755</c:v>
                </c:pt>
                <c:pt idx="925">
                  <c:v>44756</c:v>
                </c:pt>
                <c:pt idx="926">
                  <c:v>44757</c:v>
                </c:pt>
                <c:pt idx="927">
                  <c:v>44758</c:v>
                </c:pt>
                <c:pt idx="928">
                  <c:v>44759</c:v>
                </c:pt>
                <c:pt idx="929">
                  <c:v>44760</c:v>
                </c:pt>
                <c:pt idx="930">
                  <c:v>44761</c:v>
                </c:pt>
                <c:pt idx="931">
                  <c:v>44762</c:v>
                </c:pt>
                <c:pt idx="932">
                  <c:v>44763</c:v>
                </c:pt>
                <c:pt idx="933">
                  <c:v>44764</c:v>
                </c:pt>
                <c:pt idx="934">
                  <c:v>44765</c:v>
                </c:pt>
                <c:pt idx="935">
                  <c:v>44766</c:v>
                </c:pt>
                <c:pt idx="936">
                  <c:v>44767</c:v>
                </c:pt>
                <c:pt idx="937">
                  <c:v>44768</c:v>
                </c:pt>
                <c:pt idx="938">
                  <c:v>44769</c:v>
                </c:pt>
                <c:pt idx="939">
                  <c:v>44770</c:v>
                </c:pt>
                <c:pt idx="940">
                  <c:v>44771</c:v>
                </c:pt>
                <c:pt idx="941">
                  <c:v>44772</c:v>
                </c:pt>
                <c:pt idx="942">
                  <c:v>44773</c:v>
                </c:pt>
                <c:pt idx="943">
                  <c:v>44774</c:v>
                </c:pt>
                <c:pt idx="944">
                  <c:v>44775</c:v>
                </c:pt>
                <c:pt idx="945">
                  <c:v>44776</c:v>
                </c:pt>
                <c:pt idx="946">
                  <c:v>44777</c:v>
                </c:pt>
                <c:pt idx="947">
                  <c:v>44778</c:v>
                </c:pt>
                <c:pt idx="948">
                  <c:v>44779</c:v>
                </c:pt>
                <c:pt idx="949">
                  <c:v>44780</c:v>
                </c:pt>
                <c:pt idx="950">
                  <c:v>44781</c:v>
                </c:pt>
                <c:pt idx="951">
                  <c:v>44782</c:v>
                </c:pt>
                <c:pt idx="952">
                  <c:v>44783</c:v>
                </c:pt>
                <c:pt idx="953">
                  <c:v>44784</c:v>
                </c:pt>
                <c:pt idx="954">
                  <c:v>44785</c:v>
                </c:pt>
                <c:pt idx="955">
                  <c:v>44786</c:v>
                </c:pt>
                <c:pt idx="956">
                  <c:v>44787</c:v>
                </c:pt>
                <c:pt idx="957">
                  <c:v>44788</c:v>
                </c:pt>
                <c:pt idx="958">
                  <c:v>44789</c:v>
                </c:pt>
                <c:pt idx="959">
                  <c:v>44790</c:v>
                </c:pt>
                <c:pt idx="960">
                  <c:v>44791</c:v>
                </c:pt>
                <c:pt idx="961">
                  <c:v>44792</c:v>
                </c:pt>
                <c:pt idx="962">
                  <c:v>44793</c:v>
                </c:pt>
                <c:pt idx="963">
                  <c:v>44794</c:v>
                </c:pt>
                <c:pt idx="964">
                  <c:v>44795</c:v>
                </c:pt>
                <c:pt idx="965">
                  <c:v>44796</c:v>
                </c:pt>
                <c:pt idx="966">
                  <c:v>44797</c:v>
                </c:pt>
                <c:pt idx="967">
                  <c:v>44798</c:v>
                </c:pt>
                <c:pt idx="968">
                  <c:v>44799</c:v>
                </c:pt>
                <c:pt idx="969">
                  <c:v>44800</c:v>
                </c:pt>
                <c:pt idx="970">
                  <c:v>44801</c:v>
                </c:pt>
                <c:pt idx="971">
                  <c:v>44802</c:v>
                </c:pt>
                <c:pt idx="972">
                  <c:v>44803</c:v>
                </c:pt>
                <c:pt idx="973">
                  <c:v>44804</c:v>
                </c:pt>
                <c:pt idx="974">
                  <c:v>44805</c:v>
                </c:pt>
                <c:pt idx="975">
                  <c:v>44806</c:v>
                </c:pt>
                <c:pt idx="976">
                  <c:v>44807</c:v>
                </c:pt>
                <c:pt idx="977">
                  <c:v>44808</c:v>
                </c:pt>
                <c:pt idx="978">
                  <c:v>44809</c:v>
                </c:pt>
                <c:pt idx="979">
                  <c:v>44810</c:v>
                </c:pt>
                <c:pt idx="980">
                  <c:v>44811</c:v>
                </c:pt>
                <c:pt idx="981">
                  <c:v>44812</c:v>
                </c:pt>
                <c:pt idx="982">
                  <c:v>44813</c:v>
                </c:pt>
                <c:pt idx="983">
                  <c:v>44814</c:v>
                </c:pt>
                <c:pt idx="984">
                  <c:v>44815</c:v>
                </c:pt>
                <c:pt idx="985">
                  <c:v>44816</c:v>
                </c:pt>
                <c:pt idx="986">
                  <c:v>44817</c:v>
                </c:pt>
                <c:pt idx="987">
                  <c:v>44818</c:v>
                </c:pt>
                <c:pt idx="988">
                  <c:v>44819</c:v>
                </c:pt>
                <c:pt idx="989">
                  <c:v>44820</c:v>
                </c:pt>
                <c:pt idx="990">
                  <c:v>44821</c:v>
                </c:pt>
                <c:pt idx="991">
                  <c:v>44822</c:v>
                </c:pt>
                <c:pt idx="992">
                  <c:v>44823</c:v>
                </c:pt>
                <c:pt idx="993">
                  <c:v>44824</c:v>
                </c:pt>
                <c:pt idx="994">
                  <c:v>44825</c:v>
                </c:pt>
                <c:pt idx="995">
                  <c:v>44826</c:v>
                </c:pt>
                <c:pt idx="996">
                  <c:v>44827</c:v>
                </c:pt>
                <c:pt idx="997">
                  <c:v>44828</c:v>
                </c:pt>
                <c:pt idx="998">
                  <c:v>44829</c:v>
                </c:pt>
                <c:pt idx="999">
                  <c:v>44830</c:v>
                </c:pt>
                <c:pt idx="1000">
                  <c:v>44831</c:v>
                </c:pt>
                <c:pt idx="1001">
                  <c:v>44832</c:v>
                </c:pt>
                <c:pt idx="1002">
                  <c:v>44833</c:v>
                </c:pt>
                <c:pt idx="1003">
                  <c:v>44834</c:v>
                </c:pt>
                <c:pt idx="1004">
                  <c:v>44835</c:v>
                </c:pt>
                <c:pt idx="1005">
                  <c:v>44836</c:v>
                </c:pt>
                <c:pt idx="1006">
                  <c:v>44837</c:v>
                </c:pt>
                <c:pt idx="1007">
                  <c:v>44838</c:v>
                </c:pt>
                <c:pt idx="1008">
                  <c:v>44839</c:v>
                </c:pt>
                <c:pt idx="1009">
                  <c:v>44840</c:v>
                </c:pt>
                <c:pt idx="1010">
                  <c:v>44841</c:v>
                </c:pt>
                <c:pt idx="1011">
                  <c:v>44842</c:v>
                </c:pt>
                <c:pt idx="1012">
                  <c:v>44843</c:v>
                </c:pt>
                <c:pt idx="1013">
                  <c:v>44844</c:v>
                </c:pt>
                <c:pt idx="1014">
                  <c:v>44845</c:v>
                </c:pt>
                <c:pt idx="1015">
                  <c:v>44846</c:v>
                </c:pt>
                <c:pt idx="1016">
                  <c:v>44847</c:v>
                </c:pt>
                <c:pt idx="1017">
                  <c:v>44848</c:v>
                </c:pt>
                <c:pt idx="1018">
                  <c:v>44849</c:v>
                </c:pt>
                <c:pt idx="1019">
                  <c:v>44850</c:v>
                </c:pt>
                <c:pt idx="1020">
                  <c:v>44851</c:v>
                </c:pt>
                <c:pt idx="1021">
                  <c:v>44852</c:v>
                </c:pt>
                <c:pt idx="1022">
                  <c:v>44853</c:v>
                </c:pt>
                <c:pt idx="1023">
                  <c:v>44854</c:v>
                </c:pt>
                <c:pt idx="1024">
                  <c:v>44855</c:v>
                </c:pt>
                <c:pt idx="1025">
                  <c:v>44856</c:v>
                </c:pt>
                <c:pt idx="1026">
                  <c:v>44857</c:v>
                </c:pt>
                <c:pt idx="1027">
                  <c:v>44858</c:v>
                </c:pt>
                <c:pt idx="1028">
                  <c:v>44859</c:v>
                </c:pt>
                <c:pt idx="1029">
                  <c:v>44860</c:v>
                </c:pt>
                <c:pt idx="1030">
                  <c:v>44861</c:v>
                </c:pt>
                <c:pt idx="1031">
                  <c:v>44862</c:v>
                </c:pt>
                <c:pt idx="1032">
                  <c:v>44863</c:v>
                </c:pt>
                <c:pt idx="1033">
                  <c:v>44864</c:v>
                </c:pt>
                <c:pt idx="1034">
                  <c:v>44865</c:v>
                </c:pt>
                <c:pt idx="1035">
                  <c:v>44866</c:v>
                </c:pt>
                <c:pt idx="1036">
                  <c:v>44867</c:v>
                </c:pt>
                <c:pt idx="1037">
                  <c:v>44868</c:v>
                </c:pt>
                <c:pt idx="1038">
                  <c:v>44869</c:v>
                </c:pt>
                <c:pt idx="1039">
                  <c:v>44870</c:v>
                </c:pt>
                <c:pt idx="1040">
                  <c:v>44871</c:v>
                </c:pt>
                <c:pt idx="1041">
                  <c:v>44872</c:v>
                </c:pt>
                <c:pt idx="1042">
                  <c:v>44873</c:v>
                </c:pt>
                <c:pt idx="1043">
                  <c:v>44874</c:v>
                </c:pt>
                <c:pt idx="1044">
                  <c:v>44875</c:v>
                </c:pt>
                <c:pt idx="1045">
                  <c:v>44876</c:v>
                </c:pt>
                <c:pt idx="1046">
                  <c:v>44877</c:v>
                </c:pt>
                <c:pt idx="1047">
                  <c:v>44878</c:v>
                </c:pt>
                <c:pt idx="1048">
                  <c:v>44879</c:v>
                </c:pt>
                <c:pt idx="1049">
                  <c:v>44880</c:v>
                </c:pt>
                <c:pt idx="1050">
                  <c:v>44881</c:v>
                </c:pt>
                <c:pt idx="1051">
                  <c:v>44882</c:v>
                </c:pt>
                <c:pt idx="1052">
                  <c:v>44883</c:v>
                </c:pt>
                <c:pt idx="1053">
                  <c:v>44884</c:v>
                </c:pt>
                <c:pt idx="1054">
                  <c:v>44885</c:v>
                </c:pt>
                <c:pt idx="1055">
                  <c:v>44886</c:v>
                </c:pt>
                <c:pt idx="1056">
                  <c:v>44887</c:v>
                </c:pt>
                <c:pt idx="1057">
                  <c:v>44888</c:v>
                </c:pt>
                <c:pt idx="1058">
                  <c:v>44889</c:v>
                </c:pt>
                <c:pt idx="1059">
                  <c:v>44890</c:v>
                </c:pt>
                <c:pt idx="1060">
                  <c:v>44891</c:v>
                </c:pt>
                <c:pt idx="1061">
                  <c:v>44892</c:v>
                </c:pt>
                <c:pt idx="1062">
                  <c:v>44893</c:v>
                </c:pt>
                <c:pt idx="1063">
                  <c:v>44894</c:v>
                </c:pt>
                <c:pt idx="1064">
                  <c:v>44895</c:v>
                </c:pt>
                <c:pt idx="1065">
                  <c:v>44896</c:v>
                </c:pt>
                <c:pt idx="1066">
                  <c:v>44897</c:v>
                </c:pt>
                <c:pt idx="1067">
                  <c:v>44898</c:v>
                </c:pt>
                <c:pt idx="1068">
                  <c:v>44899</c:v>
                </c:pt>
                <c:pt idx="1069">
                  <c:v>44900</c:v>
                </c:pt>
                <c:pt idx="1070">
                  <c:v>44901</c:v>
                </c:pt>
                <c:pt idx="1071">
                  <c:v>44902</c:v>
                </c:pt>
                <c:pt idx="1072">
                  <c:v>44903</c:v>
                </c:pt>
                <c:pt idx="1073">
                  <c:v>44904</c:v>
                </c:pt>
                <c:pt idx="1074">
                  <c:v>44905</c:v>
                </c:pt>
                <c:pt idx="1075">
                  <c:v>44906</c:v>
                </c:pt>
                <c:pt idx="1076">
                  <c:v>44907</c:v>
                </c:pt>
                <c:pt idx="1077">
                  <c:v>44908</c:v>
                </c:pt>
                <c:pt idx="1078">
                  <c:v>44909</c:v>
                </c:pt>
                <c:pt idx="1079">
                  <c:v>44910</c:v>
                </c:pt>
                <c:pt idx="1080">
                  <c:v>44911</c:v>
                </c:pt>
                <c:pt idx="1081">
                  <c:v>44912</c:v>
                </c:pt>
                <c:pt idx="1082">
                  <c:v>44913</c:v>
                </c:pt>
                <c:pt idx="1083">
                  <c:v>44914</c:v>
                </c:pt>
                <c:pt idx="1084">
                  <c:v>44915</c:v>
                </c:pt>
                <c:pt idx="1085">
                  <c:v>44916</c:v>
                </c:pt>
                <c:pt idx="1086">
                  <c:v>44917</c:v>
                </c:pt>
                <c:pt idx="1087">
                  <c:v>44918</c:v>
                </c:pt>
                <c:pt idx="1088">
                  <c:v>44919</c:v>
                </c:pt>
                <c:pt idx="1089">
                  <c:v>44920</c:v>
                </c:pt>
                <c:pt idx="1090">
                  <c:v>44921</c:v>
                </c:pt>
                <c:pt idx="1091">
                  <c:v>44922</c:v>
                </c:pt>
                <c:pt idx="1092">
                  <c:v>44923</c:v>
                </c:pt>
                <c:pt idx="1093">
                  <c:v>44924</c:v>
                </c:pt>
                <c:pt idx="1094">
                  <c:v>44925</c:v>
                </c:pt>
                <c:pt idx="1095">
                  <c:v>44926</c:v>
                </c:pt>
                <c:pt idx="1096">
                  <c:v>44927</c:v>
                </c:pt>
                <c:pt idx="1097">
                  <c:v>44928</c:v>
                </c:pt>
                <c:pt idx="1098">
                  <c:v>44929</c:v>
                </c:pt>
                <c:pt idx="1099">
                  <c:v>44930</c:v>
                </c:pt>
                <c:pt idx="1100">
                  <c:v>44931</c:v>
                </c:pt>
                <c:pt idx="1101">
                  <c:v>44932</c:v>
                </c:pt>
                <c:pt idx="1102">
                  <c:v>44933</c:v>
                </c:pt>
                <c:pt idx="1103">
                  <c:v>44934</c:v>
                </c:pt>
                <c:pt idx="1104">
                  <c:v>44935</c:v>
                </c:pt>
                <c:pt idx="1105">
                  <c:v>44936</c:v>
                </c:pt>
                <c:pt idx="1106">
                  <c:v>44937</c:v>
                </c:pt>
                <c:pt idx="1107">
                  <c:v>44938</c:v>
                </c:pt>
                <c:pt idx="1108">
                  <c:v>44939</c:v>
                </c:pt>
                <c:pt idx="1109">
                  <c:v>44940</c:v>
                </c:pt>
                <c:pt idx="1110">
                  <c:v>44941</c:v>
                </c:pt>
                <c:pt idx="1111">
                  <c:v>44942</c:v>
                </c:pt>
                <c:pt idx="1112">
                  <c:v>44943</c:v>
                </c:pt>
                <c:pt idx="1113">
                  <c:v>44944</c:v>
                </c:pt>
                <c:pt idx="1114">
                  <c:v>44945</c:v>
                </c:pt>
                <c:pt idx="1115">
                  <c:v>44946</c:v>
                </c:pt>
                <c:pt idx="1116">
                  <c:v>44947</c:v>
                </c:pt>
                <c:pt idx="1117">
                  <c:v>44948</c:v>
                </c:pt>
                <c:pt idx="1118">
                  <c:v>44949</c:v>
                </c:pt>
                <c:pt idx="1119">
                  <c:v>44950</c:v>
                </c:pt>
                <c:pt idx="1120">
                  <c:v>44951</c:v>
                </c:pt>
                <c:pt idx="1121">
                  <c:v>44952</c:v>
                </c:pt>
                <c:pt idx="1122">
                  <c:v>44953</c:v>
                </c:pt>
                <c:pt idx="1123">
                  <c:v>44954</c:v>
                </c:pt>
                <c:pt idx="1124">
                  <c:v>44955</c:v>
                </c:pt>
                <c:pt idx="1125">
                  <c:v>44956</c:v>
                </c:pt>
                <c:pt idx="1126">
                  <c:v>44957</c:v>
                </c:pt>
                <c:pt idx="1127">
                  <c:v>44958</c:v>
                </c:pt>
                <c:pt idx="1128">
                  <c:v>44959</c:v>
                </c:pt>
                <c:pt idx="1129">
                  <c:v>44960</c:v>
                </c:pt>
                <c:pt idx="1130">
                  <c:v>44961</c:v>
                </c:pt>
                <c:pt idx="1131">
                  <c:v>44962</c:v>
                </c:pt>
                <c:pt idx="1132">
                  <c:v>44963</c:v>
                </c:pt>
                <c:pt idx="1133">
                  <c:v>44964</c:v>
                </c:pt>
                <c:pt idx="1134">
                  <c:v>44965</c:v>
                </c:pt>
                <c:pt idx="1135">
                  <c:v>44966</c:v>
                </c:pt>
                <c:pt idx="1136">
                  <c:v>44967</c:v>
                </c:pt>
                <c:pt idx="1137">
                  <c:v>44968</c:v>
                </c:pt>
                <c:pt idx="1138">
                  <c:v>44969</c:v>
                </c:pt>
                <c:pt idx="1139">
                  <c:v>44970</c:v>
                </c:pt>
                <c:pt idx="1140">
                  <c:v>44971</c:v>
                </c:pt>
                <c:pt idx="1141">
                  <c:v>44972</c:v>
                </c:pt>
                <c:pt idx="1142">
                  <c:v>44973</c:v>
                </c:pt>
                <c:pt idx="1143">
                  <c:v>44974</c:v>
                </c:pt>
                <c:pt idx="1144">
                  <c:v>44975</c:v>
                </c:pt>
                <c:pt idx="1145">
                  <c:v>44976</c:v>
                </c:pt>
                <c:pt idx="1146">
                  <c:v>44977</c:v>
                </c:pt>
                <c:pt idx="1147">
                  <c:v>44978</c:v>
                </c:pt>
                <c:pt idx="1148">
                  <c:v>44979</c:v>
                </c:pt>
                <c:pt idx="1149">
                  <c:v>44980</c:v>
                </c:pt>
                <c:pt idx="1150">
                  <c:v>44981</c:v>
                </c:pt>
                <c:pt idx="1151">
                  <c:v>44982</c:v>
                </c:pt>
                <c:pt idx="1152">
                  <c:v>44983</c:v>
                </c:pt>
                <c:pt idx="1153">
                  <c:v>44984</c:v>
                </c:pt>
                <c:pt idx="1154">
                  <c:v>44985</c:v>
                </c:pt>
                <c:pt idx="1155">
                  <c:v>44986</c:v>
                </c:pt>
                <c:pt idx="1156">
                  <c:v>44987</c:v>
                </c:pt>
                <c:pt idx="1157">
                  <c:v>44988</c:v>
                </c:pt>
                <c:pt idx="1158">
                  <c:v>44989</c:v>
                </c:pt>
                <c:pt idx="1159">
                  <c:v>44990</c:v>
                </c:pt>
                <c:pt idx="1160">
                  <c:v>44991</c:v>
                </c:pt>
                <c:pt idx="1161">
                  <c:v>44992</c:v>
                </c:pt>
                <c:pt idx="1162">
                  <c:v>44993</c:v>
                </c:pt>
                <c:pt idx="1163">
                  <c:v>44994</c:v>
                </c:pt>
                <c:pt idx="1164">
                  <c:v>44995</c:v>
                </c:pt>
                <c:pt idx="1165">
                  <c:v>44996</c:v>
                </c:pt>
                <c:pt idx="1166">
                  <c:v>44997</c:v>
                </c:pt>
                <c:pt idx="1167">
                  <c:v>44998</c:v>
                </c:pt>
                <c:pt idx="1168">
                  <c:v>44999</c:v>
                </c:pt>
                <c:pt idx="1169">
                  <c:v>45000</c:v>
                </c:pt>
                <c:pt idx="1170">
                  <c:v>45001</c:v>
                </c:pt>
                <c:pt idx="1171">
                  <c:v>45002</c:v>
                </c:pt>
                <c:pt idx="1172">
                  <c:v>45003</c:v>
                </c:pt>
                <c:pt idx="1173">
                  <c:v>45004</c:v>
                </c:pt>
                <c:pt idx="1174">
                  <c:v>45005</c:v>
                </c:pt>
                <c:pt idx="1175">
                  <c:v>45006</c:v>
                </c:pt>
                <c:pt idx="1176">
                  <c:v>45007</c:v>
                </c:pt>
                <c:pt idx="1177">
                  <c:v>45008</c:v>
                </c:pt>
                <c:pt idx="1178">
                  <c:v>45009</c:v>
                </c:pt>
                <c:pt idx="1179">
                  <c:v>45010</c:v>
                </c:pt>
                <c:pt idx="1180">
                  <c:v>45011</c:v>
                </c:pt>
                <c:pt idx="1181">
                  <c:v>45012</c:v>
                </c:pt>
                <c:pt idx="1182">
                  <c:v>45013</c:v>
                </c:pt>
                <c:pt idx="1183">
                  <c:v>45014</c:v>
                </c:pt>
                <c:pt idx="1184">
                  <c:v>45015</c:v>
                </c:pt>
                <c:pt idx="1185">
                  <c:v>45016</c:v>
                </c:pt>
                <c:pt idx="1186">
                  <c:v>45017</c:v>
                </c:pt>
                <c:pt idx="1187">
                  <c:v>45018</c:v>
                </c:pt>
                <c:pt idx="1188">
                  <c:v>45019</c:v>
                </c:pt>
                <c:pt idx="1189">
                  <c:v>45020</c:v>
                </c:pt>
                <c:pt idx="1190">
                  <c:v>45021</c:v>
                </c:pt>
                <c:pt idx="1191">
                  <c:v>45022</c:v>
                </c:pt>
                <c:pt idx="1192">
                  <c:v>45023</c:v>
                </c:pt>
                <c:pt idx="1193">
                  <c:v>45024</c:v>
                </c:pt>
                <c:pt idx="1194">
                  <c:v>45025</c:v>
                </c:pt>
                <c:pt idx="1195">
                  <c:v>45026</c:v>
                </c:pt>
                <c:pt idx="1196">
                  <c:v>45027</c:v>
                </c:pt>
                <c:pt idx="1197">
                  <c:v>45028</c:v>
                </c:pt>
                <c:pt idx="1198">
                  <c:v>45029</c:v>
                </c:pt>
                <c:pt idx="1199">
                  <c:v>45030</c:v>
                </c:pt>
                <c:pt idx="1200">
                  <c:v>45031</c:v>
                </c:pt>
                <c:pt idx="1201">
                  <c:v>45032</c:v>
                </c:pt>
                <c:pt idx="1202">
                  <c:v>45033</c:v>
                </c:pt>
                <c:pt idx="1203">
                  <c:v>45034</c:v>
                </c:pt>
                <c:pt idx="1204">
                  <c:v>45035</c:v>
                </c:pt>
                <c:pt idx="1205">
                  <c:v>45036</c:v>
                </c:pt>
                <c:pt idx="1206">
                  <c:v>45037</c:v>
                </c:pt>
                <c:pt idx="1207">
                  <c:v>45038</c:v>
                </c:pt>
                <c:pt idx="1208">
                  <c:v>45039</c:v>
                </c:pt>
                <c:pt idx="1209">
                  <c:v>45040</c:v>
                </c:pt>
                <c:pt idx="1210">
                  <c:v>45041</c:v>
                </c:pt>
                <c:pt idx="1211">
                  <c:v>45042</c:v>
                </c:pt>
                <c:pt idx="1212">
                  <c:v>45043</c:v>
                </c:pt>
                <c:pt idx="1213">
                  <c:v>45044</c:v>
                </c:pt>
                <c:pt idx="1214">
                  <c:v>45045</c:v>
                </c:pt>
                <c:pt idx="1215">
                  <c:v>45046</c:v>
                </c:pt>
                <c:pt idx="1216">
                  <c:v>45047</c:v>
                </c:pt>
                <c:pt idx="1217">
                  <c:v>45048</c:v>
                </c:pt>
                <c:pt idx="1218">
                  <c:v>45049</c:v>
                </c:pt>
                <c:pt idx="1219">
                  <c:v>45050</c:v>
                </c:pt>
                <c:pt idx="1220">
                  <c:v>45051</c:v>
                </c:pt>
                <c:pt idx="1221">
                  <c:v>45052</c:v>
                </c:pt>
                <c:pt idx="1222">
                  <c:v>45053</c:v>
                </c:pt>
                <c:pt idx="1223">
                  <c:v>45054</c:v>
                </c:pt>
                <c:pt idx="1224">
                  <c:v>45055</c:v>
                </c:pt>
                <c:pt idx="1225">
                  <c:v>45056</c:v>
                </c:pt>
                <c:pt idx="1226">
                  <c:v>45057</c:v>
                </c:pt>
                <c:pt idx="1227">
                  <c:v>45058</c:v>
                </c:pt>
                <c:pt idx="1228">
                  <c:v>45059</c:v>
                </c:pt>
                <c:pt idx="1229">
                  <c:v>45060</c:v>
                </c:pt>
                <c:pt idx="1230">
                  <c:v>45061</c:v>
                </c:pt>
                <c:pt idx="1231">
                  <c:v>45062</c:v>
                </c:pt>
                <c:pt idx="1232">
                  <c:v>45063</c:v>
                </c:pt>
                <c:pt idx="1233">
                  <c:v>45064</c:v>
                </c:pt>
                <c:pt idx="1234">
                  <c:v>45065</c:v>
                </c:pt>
                <c:pt idx="1235">
                  <c:v>45066</c:v>
                </c:pt>
                <c:pt idx="1236">
                  <c:v>45067</c:v>
                </c:pt>
                <c:pt idx="1237">
                  <c:v>45068</c:v>
                </c:pt>
                <c:pt idx="1238">
                  <c:v>45069</c:v>
                </c:pt>
                <c:pt idx="1239">
                  <c:v>45070</c:v>
                </c:pt>
                <c:pt idx="1240">
                  <c:v>45071</c:v>
                </c:pt>
                <c:pt idx="1241">
                  <c:v>45072</c:v>
                </c:pt>
                <c:pt idx="1242">
                  <c:v>45073</c:v>
                </c:pt>
                <c:pt idx="1243">
                  <c:v>45074</c:v>
                </c:pt>
                <c:pt idx="1244">
                  <c:v>45075</c:v>
                </c:pt>
                <c:pt idx="1245">
                  <c:v>45076</c:v>
                </c:pt>
                <c:pt idx="1246">
                  <c:v>45077</c:v>
                </c:pt>
                <c:pt idx="1247">
                  <c:v>45078</c:v>
                </c:pt>
                <c:pt idx="1248">
                  <c:v>45079</c:v>
                </c:pt>
                <c:pt idx="1249">
                  <c:v>45080</c:v>
                </c:pt>
                <c:pt idx="1250">
                  <c:v>45081</c:v>
                </c:pt>
                <c:pt idx="1251">
                  <c:v>45082</c:v>
                </c:pt>
                <c:pt idx="1252">
                  <c:v>45083</c:v>
                </c:pt>
                <c:pt idx="1253">
                  <c:v>45084</c:v>
                </c:pt>
                <c:pt idx="1254">
                  <c:v>45085</c:v>
                </c:pt>
                <c:pt idx="1255">
                  <c:v>45086</c:v>
                </c:pt>
                <c:pt idx="1256">
                  <c:v>45087</c:v>
                </c:pt>
                <c:pt idx="1257">
                  <c:v>45088</c:v>
                </c:pt>
                <c:pt idx="1258">
                  <c:v>45089</c:v>
                </c:pt>
                <c:pt idx="1259">
                  <c:v>45090</c:v>
                </c:pt>
                <c:pt idx="1260">
                  <c:v>45091</c:v>
                </c:pt>
                <c:pt idx="1261">
                  <c:v>45092</c:v>
                </c:pt>
                <c:pt idx="1262">
                  <c:v>45093</c:v>
                </c:pt>
                <c:pt idx="1263">
                  <c:v>45094</c:v>
                </c:pt>
                <c:pt idx="1264">
                  <c:v>45095</c:v>
                </c:pt>
                <c:pt idx="1265">
                  <c:v>45096</c:v>
                </c:pt>
                <c:pt idx="1266">
                  <c:v>45097</c:v>
                </c:pt>
                <c:pt idx="1267">
                  <c:v>45098</c:v>
                </c:pt>
                <c:pt idx="1268">
                  <c:v>45099</c:v>
                </c:pt>
                <c:pt idx="1269">
                  <c:v>45100</c:v>
                </c:pt>
                <c:pt idx="1270">
                  <c:v>45101</c:v>
                </c:pt>
                <c:pt idx="1271">
                  <c:v>45102</c:v>
                </c:pt>
                <c:pt idx="1272">
                  <c:v>45103</c:v>
                </c:pt>
                <c:pt idx="1273">
                  <c:v>45104</c:v>
                </c:pt>
                <c:pt idx="1274">
                  <c:v>45105</c:v>
                </c:pt>
                <c:pt idx="1275">
                  <c:v>45106</c:v>
                </c:pt>
                <c:pt idx="1276">
                  <c:v>45107</c:v>
                </c:pt>
                <c:pt idx="1277">
                  <c:v>45108</c:v>
                </c:pt>
                <c:pt idx="1278">
                  <c:v>45109</c:v>
                </c:pt>
                <c:pt idx="1279">
                  <c:v>45110</c:v>
                </c:pt>
                <c:pt idx="1280">
                  <c:v>45111</c:v>
                </c:pt>
                <c:pt idx="1281">
                  <c:v>45112</c:v>
                </c:pt>
                <c:pt idx="1282">
                  <c:v>45113</c:v>
                </c:pt>
                <c:pt idx="1283">
                  <c:v>45114</c:v>
                </c:pt>
                <c:pt idx="1284">
                  <c:v>45115</c:v>
                </c:pt>
                <c:pt idx="1285">
                  <c:v>45116</c:v>
                </c:pt>
                <c:pt idx="1286">
                  <c:v>45117</c:v>
                </c:pt>
                <c:pt idx="1287">
                  <c:v>45118</c:v>
                </c:pt>
                <c:pt idx="1288">
                  <c:v>45119</c:v>
                </c:pt>
                <c:pt idx="1289">
                  <c:v>45120</c:v>
                </c:pt>
                <c:pt idx="1290">
                  <c:v>45121</c:v>
                </c:pt>
                <c:pt idx="1291">
                  <c:v>45122</c:v>
                </c:pt>
                <c:pt idx="1292">
                  <c:v>45123</c:v>
                </c:pt>
                <c:pt idx="1293">
                  <c:v>45124</c:v>
                </c:pt>
                <c:pt idx="1294">
                  <c:v>45125</c:v>
                </c:pt>
                <c:pt idx="1295">
                  <c:v>45126</c:v>
                </c:pt>
                <c:pt idx="1296">
                  <c:v>45127</c:v>
                </c:pt>
                <c:pt idx="1297">
                  <c:v>45128</c:v>
                </c:pt>
                <c:pt idx="1298">
                  <c:v>45129</c:v>
                </c:pt>
                <c:pt idx="1299">
                  <c:v>45130</c:v>
                </c:pt>
                <c:pt idx="1300">
                  <c:v>45131</c:v>
                </c:pt>
                <c:pt idx="1301">
                  <c:v>45132</c:v>
                </c:pt>
                <c:pt idx="1302">
                  <c:v>45133</c:v>
                </c:pt>
                <c:pt idx="1303">
                  <c:v>45134</c:v>
                </c:pt>
                <c:pt idx="1304">
                  <c:v>45135</c:v>
                </c:pt>
                <c:pt idx="1305">
                  <c:v>45136</c:v>
                </c:pt>
                <c:pt idx="1306">
                  <c:v>45137</c:v>
                </c:pt>
                <c:pt idx="1307">
                  <c:v>45138</c:v>
                </c:pt>
                <c:pt idx="1308">
                  <c:v>45139</c:v>
                </c:pt>
                <c:pt idx="1309">
                  <c:v>45140</c:v>
                </c:pt>
                <c:pt idx="1310">
                  <c:v>45141</c:v>
                </c:pt>
                <c:pt idx="1311">
                  <c:v>45142</c:v>
                </c:pt>
                <c:pt idx="1312">
                  <c:v>45143</c:v>
                </c:pt>
                <c:pt idx="1313">
                  <c:v>45144</c:v>
                </c:pt>
                <c:pt idx="1314">
                  <c:v>45145</c:v>
                </c:pt>
                <c:pt idx="1315">
                  <c:v>45146</c:v>
                </c:pt>
                <c:pt idx="1316">
                  <c:v>45147</c:v>
                </c:pt>
                <c:pt idx="1317">
                  <c:v>45148</c:v>
                </c:pt>
                <c:pt idx="1318">
                  <c:v>45149</c:v>
                </c:pt>
                <c:pt idx="1319">
                  <c:v>45150</c:v>
                </c:pt>
                <c:pt idx="1320">
                  <c:v>45151</c:v>
                </c:pt>
                <c:pt idx="1321">
                  <c:v>45152</c:v>
                </c:pt>
                <c:pt idx="1322">
                  <c:v>45153</c:v>
                </c:pt>
                <c:pt idx="1323">
                  <c:v>45154</c:v>
                </c:pt>
                <c:pt idx="1324">
                  <c:v>45155</c:v>
                </c:pt>
                <c:pt idx="1325">
                  <c:v>45156</c:v>
                </c:pt>
                <c:pt idx="1326">
                  <c:v>45157</c:v>
                </c:pt>
                <c:pt idx="1327">
                  <c:v>45158</c:v>
                </c:pt>
                <c:pt idx="1328">
                  <c:v>45159</c:v>
                </c:pt>
                <c:pt idx="1329">
                  <c:v>45160</c:v>
                </c:pt>
                <c:pt idx="1330">
                  <c:v>45161</c:v>
                </c:pt>
                <c:pt idx="1331">
                  <c:v>45162</c:v>
                </c:pt>
                <c:pt idx="1332">
                  <c:v>45163</c:v>
                </c:pt>
                <c:pt idx="1333">
                  <c:v>45164</c:v>
                </c:pt>
                <c:pt idx="1334">
                  <c:v>45165</c:v>
                </c:pt>
                <c:pt idx="1335">
                  <c:v>45166</c:v>
                </c:pt>
                <c:pt idx="1336">
                  <c:v>45167</c:v>
                </c:pt>
                <c:pt idx="1337">
                  <c:v>45168</c:v>
                </c:pt>
                <c:pt idx="1338">
                  <c:v>45169</c:v>
                </c:pt>
                <c:pt idx="1339">
                  <c:v>45170</c:v>
                </c:pt>
                <c:pt idx="1340">
                  <c:v>45171</c:v>
                </c:pt>
                <c:pt idx="1341">
                  <c:v>45172</c:v>
                </c:pt>
                <c:pt idx="1342">
                  <c:v>45173</c:v>
                </c:pt>
                <c:pt idx="1343">
                  <c:v>45174</c:v>
                </c:pt>
                <c:pt idx="1344">
                  <c:v>45175</c:v>
                </c:pt>
                <c:pt idx="1345">
                  <c:v>45176</c:v>
                </c:pt>
                <c:pt idx="1346">
                  <c:v>45177</c:v>
                </c:pt>
                <c:pt idx="1347">
                  <c:v>45178</c:v>
                </c:pt>
                <c:pt idx="1348">
                  <c:v>45179</c:v>
                </c:pt>
                <c:pt idx="1349">
                  <c:v>45180</c:v>
                </c:pt>
                <c:pt idx="1350">
                  <c:v>45181</c:v>
                </c:pt>
                <c:pt idx="1351">
                  <c:v>45182</c:v>
                </c:pt>
                <c:pt idx="1352">
                  <c:v>45183</c:v>
                </c:pt>
                <c:pt idx="1353">
                  <c:v>45184</c:v>
                </c:pt>
                <c:pt idx="1354">
                  <c:v>45185</c:v>
                </c:pt>
                <c:pt idx="1355">
                  <c:v>45186</c:v>
                </c:pt>
                <c:pt idx="1356">
                  <c:v>45187</c:v>
                </c:pt>
                <c:pt idx="1357">
                  <c:v>45188</c:v>
                </c:pt>
                <c:pt idx="1358">
                  <c:v>45189</c:v>
                </c:pt>
                <c:pt idx="1359">
                  <c:v>45190</c:v>
                </c:pt>
                <c:pt idx="1360">
                  <c:v>45191</c:v>
                </c:pt>
                <c:pt idx="1361">
                  <c:v>45192</c:v>
                </c:pt>
                <c:pt idx="1362">
                  <c:v>45193</c:v>
                </c:pt>
                <c:pt idx="1363">
                  <c:v>45194</c:v>
                </c:pt>
                <c:pt idx="1364">
                  <c:v>45195</c:v>
                </c:pt>
                <c:pt idx="1365">
                  <c:v>45196</c:v>
                </c:pt>
                <c:pt idx="1366">
                  <c:v>45197</c:v>
                </c:pt>
                <c:pt idx="1367">
                  <c:v>45198</c:v>
                </c:pt>
                <c:pt idx="1368">
                  <c:v>45199</c:v>
                </c:pt>
                <c:pt idx="1369">
                  <c:v>45200</c:v>
                </c:pt>
                <c:pt idx="1370">
                  <c:v>45201</c:v>
                </c:pt>
                <c:pt idx="1371">
                  <c:v>45202</c:v>
                </c:pt>
                <c:pt idx="1372">
                  <c:v>45203</c:v>
                </c:pt>
                <c:pt idx="1373">
                  <c:v>45204</c:v>
                </c:pt>
                <c:pt idx="1374">
                  <c:v>45205</c:v>
                </c:pt>
                <c:pt idx="1375">
                  <c:v>45206</c:v>
                </c:pt>
                <c:pt idx="1376">
                  <c:v>45207</c:v>
                </c:pt>
                <c:pt idx="1377">
                  <c:v>45208</c:v>
                </c:pt>
                <c:pt idx="1378">
                  <c:v>45209</c:v>
                </c:pt>
                <c:pt idx="1379">
                  <c:v>45210</c:v>
                </c:pt>
                <c:pt idx="1380">
                  <c:v>45211</c:v>
                </c:pt>
                <c:pt idx="1381">
                  <c:v>45212</c:v>
                </c:pt>
                <c:pt idx="1382">
                  <c:v>45213</c:v>
                </c:pt>
                <c:pt idx="1383">
                  <c:v>45214</c:v>
                </c:pt>
                <c:pt idx="1384">
                  <c:v>45215</c:v>
                </c:pt>
                <c:pt idx="1385">
                  <c:v>45216</c:v>
                </c:pt>
                <c:pt idx="1386">
                  <c:v>45217</c:v>
                </c:pt>
                <c:pt idx="1387">
                  <c:v>45218</c:v>
                </c:pt>
                <c:pt idx="1388">
                  <c:v>45219</c:v>
                </c:pt>
                <c:pt idx="1389">
                  <c:v>45220</c:v>
                </c:pt>
                <c:pt idx="1390">
                  <c:v>45221</c:v>
                </c:pt>
                <c:pt idx="1391">
                  <c:v>45222</c:v>
                </c:pt>
                <c:pt idx="1392">
                  <c:v>45223</c:v>
                </c:pt>
                <c:pt idx="1393">
                  <c:v>45224</c:v>
                </c:pt>
                <c:pt idx="1394">
                  <c:v>45225</c:v>
                </c:pt>
                <c:pt idx="1395">
                  <c:v>45226</c:v>
                </c:pt>
                <c:pt idx="1396">
                  <c:v>45227</c:v>
                </c:pt>
                <c:pt idx="1397">
                  <c:v>45228</c:v>
                </c:pt>
                <c:pt idx="1398">
                  <c:v>45229</c:v>
                </c:pt>
                <c:pt idx="1399">
                  <c:v>45230</c:v>
                </c:pt>
                <c:pt idx="1400">
                  <c:v>45231</c:v>
                </c:pt>
                <c:pt idx="1401">
                  <c:v>45232</c:v>
                </c:pt>
                <c:pt idx="1402">
                  <c:v>45233</c:v>
                </c:pt>
                <c:pt idx="1403">
                  <c:v>45234</c:v>
                </c:pt>
                <c:pt idx="1404">
                  <c:v>45235</c:v>
                </c:pt>
                <c:pt idx="1405">
                  <c:v>45236</c:v>
                </c:pt>
                <c:pt idx="1406">
                  <c:v>45237</c:v>
                </c:pt>
                <c:pt idx="1407">
                  <c:v>45238</c:v>
                </c:pt>
                <c:pt idx="1408">
                  <c:v>45239</c:v>
                </c:pt>
                <c:pt idx="1409">
                  <c:v>45240</c:v>
                </c:pt>
                <c:pt idx="1410">
                  <c:v>45241</c:v>
                </c:pt>
                <c:pt idx="1411">
                  <c:v>45242</c:v>
                </c:pt>
                <c:pt idx="1412">
                  <c:v>45243</c:v>
                </c:pt>
                <c:pt idx="1413">
                  <c:v>45244</c:v>
                </c:pt>
                <c:pt idx="1414">
                  <c:v>45245</c:v>
                </c:pt>
                <c:pt idx="1415">
                  <c:v>45246</c:v>
                </c:pt>
                <c:pt idx="1416">
                  <c:v>45247</c:v>
                </c:pt>
                <c:pt idx="1417">
                  <c:v>45248</c:v>
                </c:pt>
                <c:pt idx="1418">
                  <c:v>45249</c:v>
                </c:pt>
                <c:pt idx="1419">
                  <c:v>45250</c:v>
                </c:pt>
                <c:pt idx="1420">
                  <c:v>45251</c:v>
                </c:pt>
                <c:pt idx="1421">
                  <c:v>45252</c:v>
                </c:pt>
                <c:pt idx="1422">
                  <c:v>45253</c:v>
                </c:pt>
                <c:pt idx="1423">
                  <c:v>45254</c:v>
                </c:pt>
                <c:pt idx="1424">
                  <c:v>45255</c:v>
                </c:pt>
                <c:pt idx="1425">
                  <c:v>45256</c:v>
                </c:pt>
                <c:pt idx="1426">
                  <c:v>45257</c:v>
                </c:pt>
                <c:pt idx="1427">
                  <c:v>45258</c:v>
                </c:pt>
                <c:pt idx="1428">
                  <c:v>45259</c:v>
                </c:pt>
                <c:pt idx="1429">
                  <c:v>45260</c:v>
                </c:pt>
                <c:pt idx="1430">
                  <c:v>45261</c:v>
                </c:pt>
                <c:pt idx="1431">
                  <c:v>45262</c:v>
                </c:pt>
                <c:pt idx="1432">
                  <c:v>45263</c:v>
                </c:pt>
                <c:pt idx="1433">
                  <c:v>45264</c:v>
                </c:pt>
                <c:pt idx="1434">
                  <c:v>45265</c:v>
                </c:pt>
                <c:pt idx="1435">
                  <c:v>45266</c:v>
                </c:pt>
                <c:pt idx="1436">
                  <c:v>45267</c:v>
                </c:pt>
                <c:pt idx="1437">
                  <c:v>45268</c:v>
                </c:pt>
                <c:pt idx="1438">
                  <c:v>45269</c:v>
                </c:pt>
                <c:pt idx="1439">
                  <c:v>45270</c:v>
                </c:pt>
                <c:pt idx="1440">
                  <c:v>45271</c:v>
                </c:pt>
                <c:pt idx="1441">
                  <c:v>45272</c:v>
                </c:pt>
                <c:pt idx="1442">
                  <c:v>45273</c:v>
                </c:pt>
                <c:pt idx="1443">
                  <c:v>45274</c:v>
                </c:pt>
                <c:pt idx="1444">
                  <c:v>45275</c:v>
                </c:pt>
                <c:pt idx="1445">
                  <c:v>45276</c:v>
                </c:pt>
                <c:pt idx="1446">
                  <c:v>45277</c:v>
                </c:pt>
                <c:pt idx="1447">
                  <c:v>45278</c:v>
                </c:pt>
                <c:pt idx="1448">
                  <c:v>45279</c:v>
                </c:pt>
                <c:pt idx="1449">
                  <c:v>45280</c:v>
                </c:pt>
                <c:pt idx="1450">
                  <c:v>45281</c:v>
                </c:pt>
                <c:pt idx="1451">
                  <c:v>45282</c:v>
                </c:pt>
                <c:pt idx="1452">
                  <c:v>45283</c:v>
                </c:pt>
                <c:pt idx="1453">
                  <c:v>45284</c:v>
                </c:pt>
                <c:pt idx="1454">
                  <c:v>45285</c:v>
                </c:pt>
                <c:pt idx="1455">
                  <c:v>45286</c:v>
                </c:pt>
                <c:pt idx="1456">
                  <c:v>45287</c:v>
                </c:pt>
                <c:pt idx="1457">
                  <c:v>45288</c:v>
                </c:pt>
                <c:pt idx="1458">
                  <c:v>45289</c:v>
                </c:pt>
                <c:pt idx="1459">
                  <c:v>45290</c:v>
                </c:pt>
                <c:pt idx="1460">
                  <c:v>45291</c:v>
                </c:pt>
                <c:pt idx="1461">
                  <c:v>45292</c:v>
                </c:pt>
                <c:pt idx="1462">
                  <c:v>45293</c:v>
                </c:pt>
                <c:pt idx="1463">
                  <c:v>45294</c:v>
                </c:pt>
                <c:pt idx="1464">
                  <c:v>45295</c:v>
                </c:pt>
                <c:pt idx="1465">
                  <c:v>45296</c:v>
                </c:pt>
                <c:pt idx="1466">
                  <c:v>45297</c:v>
                </c:pt>
                <c:pt idx="1467">
                  <c:v>45298</c:v>
                </c:pt>
                <c:pt idx="1468">
                  <c:v>45299</c:v>
                </c:pt>
                <c:pt idx="1469">
                  <c:v>45300</c:v>
                </c:pt>
                <c:pt idx="1470">
                  <c:v>45301</c:v>
                </c:pt>
                <c:pt idx="1471">
                  <c:v>45302</c:v>
                </c:pt>
                <c:pt idx="1472">
                  <c:v>45303</c:v>
                </c:pt>
                <c:pt idx="1473">
                  <c:v>45304</c:v>
                </c:pt>
                <c:pt idx="1474">
                  <c:v>45305</c:v>
                </c:pt>
                <c:pt idx="1475">
                  <c:v>45306</c:v>
                </c:pt>
                <c:pt idx="1476">
                  <c:v>45307</c:v>
                </c:pt>
                <c:pt idx="1477">
                  <c:v>45308</c:v>
                </c:pt>
                <c:pt idx="1478">
                  <c:v>45309</c:v>
                </c:pt>
                <c:pt idx="1479">
                  <c:v>45310</c:v>
                </c:pt>
                <c:pt idx="1480">
                  <c:v>45311</c:v>
                </c:pt>
                <c:pt idx="1481">
                  <c:v>45312</c:v>
                </c:pt>
                <c:pt idx="1482">
                  <c:v>45313</c:v>
                </c:pt>
                <c:pt idx="1483">
                  <c:v>45314</c:v>
                </c:pt>
                <c:pt idx="1484">
                  <c:v>45315</c:v>
                </c:pt>
                <c:pt idx="1485">
                  <c:v>45316</c:v>
                </c:pt>
                <c:pt idx="1486">
                  <c:v>45317</c:v>
                </c:pt>
                <c:pt idx="1487">
                  <c:v>45318</c:v>
                </c:pt>
                <c:pt idx="1488">
                  <c:v>45319</c:v>
                </c:pt>
                <c:pt idx="1489">
                  <c:v>45320</c:v>
                </c:pt>
                <c:pt idx="1490">
                  <c:v>45321</c:v>
                </c:pt>
                <c:pt idx="1491">
                  <c:v>45322</c:v>
                </c:pt>
                <c:pt idx="1492">
                  <c:v>45323</c:v>
                </c:pt>
                <c:pt idx="1493">
                  <c:v>45324</c:v>
                </c:pt>
                <c:pt idx="1494">
                  <c:v>45325</c:v>
                </c:pt>
                <c:pt idx="1495">
                  <c:v>45326</c:v>
                </c:pt>
                <c:pt idx="1496">
                  <c:v>45327</c:v>
                </c:pt>
                <c:pt idx="1497">
                  <c:v>45328</c:v>
                </c:pt>
                <c:pt idx="1498">
                  <c:v>45329</c:v>
                </c:pt>
                <c:pt idx="1499">
                  <c:v>45330</c:v>
                </c:pt>
                <c:pt idx="1500">
                  <c:v>45331</c:v>
                </c:pt>
                <c:pt idx="1501">
                  <c:v>45332</c:v>
                </c:pt>
                <c:pt idx="1502">
                  <c:v>45333</c:v>
                </c:pt>
                <c:pt idx="1503">
                  <c:v>45334</c:v>
                </c:pt>
                <c:pt idx="1504">
                  <c:v>45335</c:v>
                </c:pt>
                <c:pt idx="1505">
                  <c:v>45336</c:v>
                </c:pt>
                <c:pt idx="1506">
                  <c:v>45337</c:v>
                </c:pt>
                <c:pt idx="1507">
                  <c:v>45338</c:v>
                </c:pt>
                <c:pt idx="1508">
                  <c:v>45339</c:v>
                </c:pt>
                <c:pt idx="1509">
                  <c:v>45340</c:v>
                </c:pt>
                <c:pt idx="1510">
                  <c:v>45341</c:v>
                </c:pt>
                <c:pt idx="1511">
                  <c:v>45342</c:v>
                </c:pt>
                <c:pt idx="1512">
                  <c:v>45343</c:v>
                </c:pt>
                <c:pt idx="1513">
                  <c:v>45344</c:v>
                </c:pt>
                <c:pt idx="1514">
                  <c:v>45345</c:v>
                </c:pt>
                <c:pt idx="1515">
                  <c:v>45346</c:v>
                </c:pt>
                <c:pt idx="1516">
                  <c:v>45347</c:v>
                </c:pt>
                <c:pt idx="1517">
                  <c:v>45348</c:v>
                </c:pt>
                <c:pt idx="1518">
                  <c:v>45349</c:v>
                </c:pt>
                <c:pt idx="1519">
                  <c:v>45350</c:v>
                </c:pt>
                <c:pt idx="1520">
                  <c:v>45351</c:v>
                </c:pt>
                <c:pt idx="1521">
                  <c:v>45352</c:v>
                </c:pt>
                <c:pt idx="1522">
                  <c:v>45353</c:v>
                </c:pt>
                <c:pt idx="1523">
                  <c:v>45354</c:v>
                </c:pt>
                <c:pt idx="1524">
                  <c:v>45355</c:v>
                </c:pt>
                <c:pt idx="1525">
                  <c:v>45356</c:v>
                </c:pt>
                <c:pt idx="1526">
                  <c:v>45357</c:v>
                </c:pt>
                <c:pt idx="1527">
                  <c:v>45358</c:v>
                </c:pt>
                <c:pt idx="1528">
                  <c:v>45359</c:v>
                </c:pt>
                <c:pt idx="1529">
                  <c:v>45360</c:v>
                </c:pt>
                <c:pt idx="1530">
                  <c:v>45361</c:v>
                </c:pt>
                <c:pt idx="1531">
                  <c:v>45362</c:v>
                </c:pt>
                <c:pt idx="1532">
                  <c:v>45363</c:v>
                </c:pt>
                <c:pt idx="1533">
                  <c:v>45364</c:v>
                </c:pt>
                <c:pt idx="1534">
                  <c:v>45365</c:v>
                </c:pt>
                <c:pt idx="1535">
                  <c:v>45366</c:v>
                </c:pt>
                <c:pt idx="1536">
                  <c:v>45367</c:v>
                </c:pt>
                <c:pt idx="1537">
                  <c:v>45368</c:v>
                </c:pt>
                <c:pt idx="1538">
                  <c:v>45369</c:v>
                </c:pt>
                <c:pt idx="1539">
                  <c:v>45370</c:v>
                </c:pt>
                <c:pt idx="1540">
                  <c:v>45371</c:v>
                </c:pt>
                <c:pt idx="1541">
                  <c:v>45372</c:v>
                </c:pt>
                <c:pt idx="1542">
                  <c:v>45373</c:v>
                </c:pt>
                <c:pt idx="1543">
                  <c:v>45374</c:v>
                </c:pt>
                <c:pt idx="1544">
                  <c:v>45375</c:v>
                </c:pt>
                <c:pt idx="1545">
                  <c:v>45376</c:v>
                </c:pt>
                <c:pt idx="1546">
                  <c:v>45377</c:v>
                </c:pt>
                <c:pt idx="1547">
                  <c:v>45378</c:v>
                </c:pt>
                <c:pt idx="1548">
                  <c:v>45379</c:v>
                </c:pt>
                <c:pt idx="1549">
                  <c:v>45380</c:v>
                </c:pt>
                <c:pt idx="1550">
                  <c:v>45381</c:v>
                </c:pt>
                <c:pt idx="1551">
                  <c:v>45382</c:v>
                </c:pt>
                <c:pt idx="1552">
                  <c:v>45383</c:v>
                </c:pt>
                <c:pt idx="1553">
                  <c:v>45384</c:v>
                </c:pt>
                <c:pt idx="1554">
                  <c:v>45385</c:v>
                </c:pt>
                <c:pt idx="1555">
                  <c:v>45386</c:v>
                </c:pt>
                <c:pt idx="1556">
                  <c:v>45387</c:v>
                </c:pt>
                <c:pt idx="1557">
                  <c:v>45388</c:v>
                </c:pt>
                <c:pt idx="1558">
                  <c:v>45389</c:v>
                </c:pt>
                <c:pt idx="1559">
                  <c:v>45390</c:v>
                </c:pt>
                <c:pt idx="1560">
                  <c:v>45391</c:v>
                </c:pt>
                <c:pt idx="1561">
                  <c:v>45392</c:v>
                </c:pt>
                <c:pt idx="1562">
                  <c:v>45393</c:v>
                </c:pt>
                <c:pt idx="1563">
                  <c:v>45394</c:v>
                </c:pt>
                <c:pt idx="1564">
                  <c:v>45395</c:v>
                </c:pt>
                <c:pt idx="1565">
                  <c:v>45396</c:v>
                </c:pt>
                <c:pt idx="1566">
                  <c:v>45397</c:v>
                </c:pt>
                <c:pt idx="1567">
                  <c:v>45398</c:v>
                </c:pt>
                <c:pt idx="1568">
                  <c:v>45399</c:v>
                </c:pt>
                <c:pt idx="1569">
                  <c:v>45400</c:v>
                </c:pt>
                <c:pt idx="1570">
                  <c:v>45401</c:v>
                </c:pt>
                <c:pt idx="1571">
                  <c:v>45402</c:v>
                </c:pt>
                <c:pt idx="1572">
                  <c:v>45403</c:v>
                </c:pt>
                <c:pt idx="1573">
                  <c:v>45404</c:v>
                </c:pt>
                <c:pt idx="1574">
                  <c:v>45405</c:v>
                </c:pt>
                <c:pt idx="1575">
                  <c:v>45406</c:v>
                </c:pt>
                <c:pt idx="1576">
                  <c:v>45407</c:v>
                </c:pt>
                <c:pt idx="1577">
                  <c:v>45408</c:v>
                </c:pt>
                <c:pt idx="1578">
                  <c:v>45409</c:v>
                </c:pt>
                <c:pt idx="1579">
                  <c:v>45410</c:v>
                </c:pt>
                <c:pt idx="1580">
                  <c:v>45411</c:v>
                </c:pt>
                <c:pt idx="1581">
                  <c:v>45412</c:v>
                </c:pt>
                <c:pt idx="1582">
                  <c:v>45413</c:v>
                </c:pt>
                <c:pt idx="1583">
                  <c:v>45414</c:v>
                </c:pt>
                <c:pt idx="1584">
                  <c:v>45415</c:v>
                </c:pt>
                <c:pt idx="1585">
                  <c:v>45416</c:v>
                </c:pt>
                <c:pt idx="1586">
                  <c:v>45417</c:v>
                </c:pt>
                <c:pt idx="1587">
                  <c:v>45418</c:v>
                </c:pt>
                <c:pt idx="1588">
                  <c:v>45419</c:v>
                </c:pt>
                <c:pt idx="1589">
                  <c:v>45420</c:v>
                </c:pt>
                <c:pt idx="1590">
                  <c:v>45421</c:v>
                </c:pt>
                <c:pt idx="1591">
                  <c:v>45422</c:v>
                </c:pt>
                <c:pt idx="1592">
                  <c:v>45423</c:v>
                </c:pt>
                <c:pt idx="1593">
                  <c:v>45424</c:v>
                </c:pt>
                <c:pt idx="1594">
                  <c:v>45425</c:v>
                </c:pt>
                <c:pt idx="1595">
                  <c:v>45426</c:v>
                </c:pt>
                <c:pt idx="1596">
                  <c:v>45427</c:v>
                </c:pt>
                <c:pt idx="1597">
                  <c:v>45428</c:v>
                </c:pt>
                <c:pt idx="1598">
                  <c:v>45429</c:v>
                </c:pt>
                <c:pt idx="1599">
                  <c:v>45430</c:v>
                </c:pt>
                <c:pt idx="1600">
                  <c:v>45431</c:v>
                </c:pt>
                <c:pt idx="1601">
                  <c:v>45432</c:v>
                </c:pt>
                <c:pt idx="1602">
                  <c:v>45433</c:v>
                </c:pt>
                <c:pt idx="1603">
                  <c:v>45434</c:v>
                </c:pt>
                <c:pt idx="1604">
                  <c:v>45435</c:v>
                </c:pt>
                <c:pt idx="1605">
                  <c:v>45436</c:v>
                </c:pt>
                <c:pt idx="1606">
                  <c:v>45437</c:v>
                </c:pt>
                <c:pt idx="1607">
                  <c:v>45438</c:v>
                </c:pt>
                <c:pt idx="1608">
                  <c:v>45439</c:v>
                </c:pt>
                <c:pt idx="1609">
                  <c:v>45440</c:v>
                </c:pt>
                <c:pt idx="1610">
                  <c:v>45441</c:v>
                </c:pt>
                <c:pt idx="1611">
                  <c:v>45442</c:v>
                </c:pt>
                <c:pt idx="1612">
                  <c:v>45443</c:v>
                </c:pt>
                <c:pt idx="1613">
                  <c:v>45444</c:v>
                </c:pt>
                <c:pt idx="1614">
                  <c:v>45445</c:v>
                </c:pt>
                <c:pt idx="1615">
                  <c:v>45446</c:v>
                </c:pt>
                <c:pt idx="1616">
                  <c:v>45447</c:v>
                </c:pt>
                <c:pt idx="1617">
                  <c:v>45448</c:v>
                </c:pt>
                <c:pt idx="1618">
                  <c:v>45449</c:v>
                </c:pt>
                <c:pt idx="1619">
                  <c:v>45450</c:v>
                </c:pt>
                <c:pt idx="1620">
                  <c:v>45451</c:v>
                </c:pt>
                <c:pt idx="1621">
                  <c:v>45452</c:v>
                </c:pt>
                <c:pt idx="1622">
                  <c:v>45453</c:v>
                </c:pt>
                <c:pt idx="1623">
                  <c:v>45454</c:v>
                </c:pt>
                <c:pt idx="1624">
                  <c:v>45455</c:v>
                </c:pt>
                <c:pt idx="1625">
                  <c:v>45456</c:v>
                </c:pt>
                <c:pt idx="1626">
                  <c:v>45457</c:v>
                </c:pt>
                <c:pt idx="1627">
                  <c:v>45458</c:v>
                </c:pt>
                <c:pt idx="1628">
                  <c:v>45459</c:v>
                </c:pt>
                <c:pt idx="1629">
                  <c:v>45460</c:v>
                </c:pt>
                <c:pt idx="1630">
                  <c:v>45461</c:v>
                </c:pt>
                <c:pt idx="1631">
                  <c:v>45462</c:v>
                </c:pt>
                <c:pt idx="1632">
                  <c:v>45463</c:v>
                </c:pt>
                <c:pt idx="1633">
                  <c:v>45464</c:v>
                </c:pt>
                <c:pt idx="1634">
                  <c:v>45465</c:v>
                </c:pt>
                <c:pt idx="1635">
                  <c:v>45466</c:v>
                </c:pt>
                <c:pt idx="1636">
                  <c:v>45467</c:v>
                </c:pt>
                <c:pt idx="1637">
                  <c:v>45468</c:v>
                </c:pt>
                <c:pt idx="1638">
                  <c:v>45469</c:v>
                </c:pt>
                <c:pt idx="1639">
                  <c:v>45470</c:v>
                </c:pt>
                <c:pt idx="1640">
                  <c:v>45471</c:v>
                </c:pt>
                <c:pt idx="1641">
                  <c:v>45472</c:v>
                </c:pt>
                <c:pt idx="1642">
                  <c:v>45473</c:v>
                </c:pt>
                <c:pt idx="1643">
                  <c:v>45474</c:v>
                </c:pt>
                <c:pt idx="1644">
                  <c:v>45475</c:v>
                </c:pt>
                <c:pt idx="1645">
                  <c:v>45476</c:v>
                </c:pt>
                <c:pt idx="1646">
                  <c:v>45477</c:v>
                </c:pt>
                <c:pt idx="1647">
                  <c:v>45478</c:v>
                </c:pt>
                <c:pt idx="1648">
                  <c:v>45479</c:v>
                </c:pt>
                <c:pt idx="1649">
                  <c:v>45480</c:v>
                </c:pt>
                <c:pt idx="1650">
                  <c:v>45481</c:v>
                </c:pt>
                <c:pt idx="1651">
                  <c:v>45482</c:v>
                </c:pt>
                <c:pt idx="1652">
                  <c:v>45483</c:v>
                </c:pt>
                <c:pt idx="1653">
                  <c:v>45484</c:v>
                </c:pt>
                <c:pt idx="1654">
                  <c:v>45485</c:v>
                </c:pt>
                <c:pt idx="1655">
                  <c:v>45486</c:v>
                </c:pt>
                <c:pt idx="1656">
                  <c:v>45487</c:v>
                </c:pt>
                <c:pt idx="1657">
                  <c:v>45488</c:v>
                </c:pt>
                <c:pt idx="1658">
                  <c:v>45489</c:v>
                </c:pt>
                <c:pt idx="1659">
                  <c:v>45490</c:v>
                </c:pt>
                <c:pt idx="1660">
                  <c:v>45491</c:v>
                </c:pt>
                <c:pt idx="1661">
                  <c:v>45492</c:v>
                </c:pt>
                <c:pt idx="1662">
                  <c:v>45493</c:v>
                </c:pt>
                <c:pt idx="1663">
                  <c:v>45494</c:v>
                </c:pt>
                <c:pt idx="1664">
                  <c:v>45495</c:v>
                </c:pt>
                <c:pt idx="1665">
                  <c:v>45496</c:v>
                </c:pt>
                <c:pt idx="1666">
                  <c:v>45497</c:v>
                </c:pt>
                <c:pt idx="1667">
                  <c:v>45498</c:v>
                </c:pt>
                <c:pt idx="1668">
                  <c:v>45499</c:v>
                </c:pt>
                <c:pt idx="1669">
                  <c:v>45500</c:v>
                </c:pt>
                <c:pt idx="1670">
                  <c:v>45501</c:v>
                </c:pt>
                <c:pt idx="1671">
                  <c:v>45502</c:v>
                </c:pt>
                <c:pt idx="1672">
                  <c:v>45503</c:v>
                </c:pt>
                <c:pt idx="1673">
                  <c:v>45504</c:v>
                </c:pt>
                <c:pt idx="1674">
                  <c:v>45505</c:v>
                </c:pt>
                <c:pt idx="1675">
                  <c:v>45506</c:v>
                </c:pt>
                <c:pt idx="1676">
                  <c:v>45507</c:v>
                </c:pt>
                <c:pt idx="1677">
                  <c:v>45508</c:v>
                </c:pt>
                <c:pt idx="1678">
                  <c:v>45509</c:v>
                </c:pt>
                <c:pt idx="1679">
                  <c:v>45510</c:v>
                </c:pt>
                <c:pt idx="1680">
                  <c:v>45511</c:v>
                </c:pt>
                <c:pt idx="1681">
                  <c:v>45512</c:v>
                </c:pt>
                <c:pt idx="1682">
                  <c:v>45513</c:v>
                </c:pt>
                <c:pt idx="1683">
                  <c:v>45514</c:v>
                </c:pt>
                <c:pt idx="1684">
                  <c:v>45515</c:v>
                </c:pt>
                <c:pt idx="1685">
                  <c:v>45516</c:v>
                </c:pt>
                <c:pt idx="1686">
                  <c:v>45517</c:v>
                </c:pt>
                <c:pt idx="1687">
                  <c:v>45518</c:v>
                </c:pt>
                <c:pt idx="1688">
                  <c:v>45519</c:v>
                </c:pt>
                <c:pt idx="1689">
                  <c:v>45520</c:v>
                </c:pt>
                <c:pt idx="1690">
                  <c:v>45521</c:v>
                </c:pt>
                <c:pt idx="1691">
                  <c:v>45522</c:v>
                </c:pt>
                <c:pt idx="1692">
                  <c:v>45523</c:v>
                </c:pt>
                <c:pt idx="1693">
                  <c:v>45524</c:v>
                </c:pt>
                <c:pt idx="1694">
                  <c:v>45525</c:v>
                </c:pt>
                <c:pt idx="1695">
                  <c:v>45526</c:v>
                </c:pt>
                <c:pt idx="1696">
                  <c:v>45527</c:v>
                </c:pt>
                <c:pt idx="1697">
                  <c:v>45528</c:v>
                </c:pt>
                <c:pt idx="1698">
                  <c:v>45529</c:v>
                </c:pt>
                <c:pt idx="1699">
                  <c:v>45530</c:v>
                </c:pt>
                <c:pt idx="1700">
                  <c:v>45531</c:v>
                </c:pt>
                <c:pt idx="1701">
                  <c:v>45532</c:v>
                </c:pt>
                <c:pt idx="1702">
                  <c:v>45533</c:v>
                </c:pt>
                <c:pt idx="1703">
                  <c:v>45534</c:v>
                </c:pt>
                <c:pt idx="1704">
                  <c:v>45535</c:v>
                </c:pt>
                <c:pt idx="1705">
                  <c:v>45536</c:v>
                </c:pt>
                <c:pt idx="1706">
                  <c:v>45537</c:v>
                </c:pt>
                <c:pt idx="1707">
                  <c:v>45538</c:v>
                </c:pt>
                <c:pt idx="1708">
                  <c:v>45539</c:v>
                </c:pt>
                <c:pt idx="1709">
                  <c:v>45540</c:v>
                </c:pt>
                <c:pt idx="1710">
                  <c:v>45541</c:v>
                </c:pt>
                <c:pt idx="1711">
                  <c:v>45542</c:v>
                </c:pt>
                <c:pt idx="1712">
                  <c:v>45543</c:v>
                </c:pt>
                <c:pt idx="1713">
                  <c:v>45544</c:v>
                </c:pt>
                <c:pt idx="1714">
                  <c:v>45545</c:v>
                </c:pt>
                <c:pt idx="1715">
                  <c:v>45546</c:v>
                </c:pt>
                <c:pt idx="1716">
                  <c:v>45547</c:v>
                </c:pt>
                <c:pt idx="1717">
                  <c:v>45548</c:v>
                </c:pt>
                <c:pt idx="1718">
                  <c:v>45549</c:v>
                </c:pt>
                <c:pt idx="1719">
                  <c:v>45550</c:v>
                </c:pt>
                <c:pt idx="1720">
                  <c:v>45551</c:v>
                </c:pt>
                <c:pt idx="1721">
                  <c:v>45552</c:v>
                </c:pt>
                <c:pt idx="1722">
                  <c:v>45553</c:v>
                </c:pt>
                <c:pt idx="1723">
                  <c:v>45554</c:v>
                </c:pt>
                <c:pt idx="1724">
                  <c:v>45555</c:v>
                </c:pt>
                <c:pt idx="1725">
                  <c:v>45556</c:v>
                </c:pt>
                <c:pt idx="1726">
                  <c:v>45557</c:v>
                </c:pt>
                <c:pt idx="1727">
                  <c:v>45558</c:v>
                </c:pt>
                <c:pt idx="1728">
                  <c:v>45559</c:v>
                </c:pt>
                <c:pt idx="1729">
                  <c:v>45560</c:v>
                </c:pt>
                <c:pt idx="1730">
                  <c:v>45561</c:v>
                </c:pt>
                <c:pt idx="1731">
                  <c:v>45562</c:v>
                </c:pt>
                <c:pt idx="1732">
                  <c:v>45563</c:v>
                </c:pt>
                <c:pt idx="1733">
                  <c:v>45564</c:v>
                </c:pt>
                <c:pt idx="1734">
                  <c:v>45565</c:v>
                </c:pt>
                <c:pt idx="1735">
                  <c:v>45566</c:v>
                </c:pt>
                <c:pt idx="1736">
                  <c:v>45567</c:v>
                </c:pt>
                <c:pt idx="1737">
                  <c:v>45568</c:v>
                </c:pt>
                <c:pt idx="1738">
                  <c:v>45569</c:v>
                </c:pt>
                <c:pt idx="1739">
                  <c:v>45570</c:v>
                </c:pt>
                <c:pt idx="1740">
                  <c:v>45571</c:v>
                </c:pt>
                <c:pt idx="1741">
                  <c:v>45572</c:v>
                </c:pt>
                <c:pt idx="1742">
                  <c:v>45573</c:v>
                </c:pt>
                <c:pt idx="1743">
                  <c:v>45574</c:v>
                </c:pt>
                <c:pt idx="1744">
                  <c:v>45575</c:v>
                </c:pt>
                <c:pt idx="1745">
                  <c:v>45576</c:v>
                </c:pt>
                <c:pt idx="1746">
                  <c:v>45577</c:v>
                </c:pt>
                <c:pt idx="1747">
                  <c:v>45578</c:v>
                </c:pt>
                <c:pt idx="1748">
                  <c:v>45579</c:v>
                </c:pt>
                <c:pt idx="1749">
                  <c:v>45580</c:v>
                </c:pt>
                <c:pt idx="1750">
                  <c:v>45581</c:v>
                </c:pt>
                <c:pt idx="1751">
                  <c:v>45582</c:v>
                </c:pt>
                <c:pt idx="1752">
                  <c:v>45583</c:v>
                </c:pt>
                <c:pt idx="1753">
                  <c:v>45584</c:v>
                </c:pt>
                <c:pt idx="1754">
                  <c:v>45585</c:v>
                </c:pt>
                <c:pt idx="1755">
                  <c:v>45586</c:v>
                </c:pt>
                <c:pt idx="1756">
                  <c:v>45587</c:v>
                </c:pt>
                <c:pt idx="1757">
                  <c:v>45588</c:v>
                </c:pt>
                <c:pt idx="1758">
                  <c:v>45589</c:v>
                </c:pt>
                <c:pt idx="1759">
                  <c:v>45590</c:v>
                </c:pt>
                <c:pt idx="1760">
                  <c:v>45591</c:v>
                </c:pt>
                <c:pt idx="1761">
                  <c:v>45592</c:v>
                </c:pt>
                <c:pt idx="1762">
                  <c:v>45593</c:v>
                </c:pt>
                <c:pt idx="1763">
                  <c:v>45594</c:v>
                </c:pt>
                <c:pt idx="1764">
                  <c:v>45595</c:v>
                </c:pt>
                <c:pt idx="1765">
                  <c:v>45596</c:v>
                </c:pt>
                <c:pt idx="1766">
                  <c:v>45597</c:v>
                </c:pt>
                <c:pt idx="1767">
                  <c:v>45598</c:v>
                </c:pt>
                <c:pt idx="1768">
                  <c:v>45599</c:v>
                </c:pt>
                <c:pt idx="1769">
                  <c:v>45600</c:v>
                </c:pt>
                <c:pt idx="1770">
                  <c:v>45601</c:v>
                </c:pt>
                <c:pt idx="1771">
                  <c:v>45602</c:v>
                </c:pt>
                <c:pt idx="1772">
                  <c:v>45603</c:v>
                </c:pt>
                <c:pt idx="1773">
                  <c:v>45604</c:v>
                </c:pt>
                <c:pt idx="1774">
                  <c:v>45605</c:v>
                </c:pt>
                <c:pt idx="1775">
                  <c:v>45606</c:v>
                </c:pt>
                <c:pt idx="1776">
                  <c:v>45607</c:v>
                </c:pt>
                <c:pt idx="1777">
                  <c:v>45608</c:v>
                </c:pt>
                <c:pt idx="1778">
                  <c:v>45609</c:v>
                </c:pt>
                <c:pt idx="1779">
                  <c:v>45610</c:v>
                </c:pt>
                <c:pt idx="1780">
                  <c:v>45611</c:v>
                </c:pt>
                <c:pt idx="1781">
                  <c:v>45612</c:v>
                </c:pt>
                <c:pt idx="1782">
                  <c:v>45613</c:v>
                </c:pt>
                <c:pt idx="1783">
                  <c:v>45614</c:v>
                </c:pt>
                <c:pt idx="1784">
                  <c:v>45615</c:v>
                </c:pt>
                <c:pt idx="1785">
                  <c:v>45616</c:v>
                </c:pt>
                <c:pt idx="1786">
                  <c:v>45617</c:v>
                </c:pt>
                <c:pt idx="1787">
                  <c:v>45618</c:v>
                </c:pt>
                <c:pt idx="1788">
                  <c:v>45619</c:v>
                </c:pt>
                <c:pt idx="1789">
                  <c:v>45620</c:v>
                </c:pt>
                <c:pt idx="1790">
                  <c:v>45621</c:v>
                </c:pt>
                <c:pt idx="1791">
                  <c:v>45622</c:v>
                </c:pt>
                <c:pt idx="1792">
                  <c:v>45623</c:v>
                </c:pt>
                <c:pt idx="1793">
                  <c:v>45624</c:v>
                </c:pt>
                <c:pt idx="1794">
                  <c:v>45625</c:v>
                </c:pt>
                <c:pt idx="1795">
                  <c:v>45626</c:v>
                </c:pt>
                <c:pt idx="1796">
                  <c:v>45627</c:v>
                </c:pt>
                <c:pt idx="1797">
                  <c:v>45628</c:v>
                </c:pt>
                <c:pt idx="1798">
                  <c:v>45629</c:v>
                </c:pt>
                <c:pt idx="1799">
                  <c:v>45630</c:v>
                </c:pt>
                <c:pt idx="1800">
                  <c:v>45631</c:v>
                </c:pt>
                <c:pt idx="1801">
                  <c:v>45632</c:v>
                </c:pt>
                <c:pt idx="1802">
                  <c:v>45633</c:v>
                </c:pt>
                <c:pt idx="1803">
                  <c:v>45634</c:v>
                </c:pt>
                <c:pt idx="1804">
                  <c:v>45635</c:v>
                </c:pt>
                <c:pt idx="1805">
                  <c:v>45636</c:v>
                </c:pt>
                <c:pt idx="1806">
                  <c:v>45637</c:v>
                </c:pt>
                <c:pt idx="1807">
                  <c:v>45638</c:v>
                </c:pt>
                <c:pt idx="1808">
                  <c:v>45639</c:v>
                </c:pt>
                <c:pt idx="1809">
                  <c:v>45640</c:v>
                </c:pt>
                <c:pt idx="1810">
                  <c:v>45641</c:v>
                </c:pt>
                <c:pt idx="1811">
                  <c:v>45642</c:v>
                </c:pt>
                <c:pt idx="1812">
                  <c:v>45643</c:v>
                </c:pt>
                <c:pt idx="1813">
                  <c:v>45644</c:v>
                </c:pt>
                <c:pt idx="1814">
                  <c:v>45645</c:v>
                </c:pt>
                <c:pt idx="1815">
                  <c:v>45646</c:v>
                </c:pt>
                <c:pt idx="1816">
                  <c:v>45647</c:v>
                </c:pt>
                <c:pt idx="1817">
                  <c:v>45648</c:v>
                </c:pt>
                <c:pt idx="1818">
                  <c:v>45649</c:v>
                </c:pt>
                <c:pt idx="1819">
                  <c:v>45650</c:v>
                </c:pt>
                <c:pt idx="1820">
                  <c:v>45651</c:v>
                </c:pt>
                <c:pt idx="1821">
                  <c:v>45652</c:v>
                </c:pt>
                <c:pt idx="1822">
                  <c:v>45653</c:v>
                </c:pt>
                <c:pt idx="1823">
                  <c:v>45654</c:v>
                </c:pt>
                <c:pt idx="1824">
                  <c:v>45655</c:v>
                </c:pt>
                <c:pt idx="1825">
                  <c:v>45656</c:v>
                </c:pt>
                <c:pt idx="1826">
                  <c:v>45657</c:v>
                </c:pt>
                <c:pt idx="1827">
                  <c:v>45658</c:v>
                </c:pt>
                <c:pt idx="1828">
                  <c:v>45659</c:v>
                </c:pt>
                <c:pt idx="1829">
                  <c:v>45660</c:v>
                </c:pt>
                <c:pt idx="1830">
                  <c:v>45661</c:v>
                </c:pt>
                <c:pt idx="1831">
                  <c:v>45662</c:v>
                </c:pt>
                <c:pt idx="1832">
                  <c:v>45663</c:v>
                </c:pt>
                <c:pt idx="1833">
                  <c:v>45664</c:v>
                </c:pt>
                <c:pt idx="1834">
                  <c:v>45665</c:v>
                </c:pt>
                <c:pt idx="1835">
                  <c:v>45666</c:v>
                </c:pt>
                <c:pt idx="1836">
                  <c:v>45667</c:v>
                </c:pt>
                <c:pt idx="1837">
                  <c:v>45668</c:v>
                </c:pt>
                <c:pt idx="1838">
                  <c:v>45669</c:v>
                </c:pt>
                <c:pt idx="1839">
                  <c:v>45670</c:v>
                </c:pt>
                <c:pt idx="1840">
                  <c:v>45671</c:v>
                </c:pt>
                <c:pt idx="1841">
                  <c:v>45672</c:v>
                </c:pt>
                <c:pt idx="1842">
                  <c:v>45673</c:v>
                </c:pt>
                <c:pt idx="1843">
                  <c:v>45674</c:v>
                </c:pt>
                <c:pt idx="1844">
                  <c:v>45675</c:v>
                </c:pt>
                <c:pt idx="1845">
                  <c:v>45676</c:v>
                </c:pt>
                <c:pt idx="1846">
                  <c:v>45677</c:v>
                </c:pt>
                <c:pt idx="1847">
                  <c:v>45678</c:v>
                </c:pt>
                <c:pt idx="1848">
                  <c:v>45679</c:v>
                </c:pt>
                <c:pt idx="1849">
                  <c:v>45680</c:v>
                </c:pt>
                <c:pt idx="1850">
                  <c:v>45681</c:v>
                </c:pt>
                <c:pt idx="1851">
                  <c:v>45682</c:v>
                </c:pt>
                <c:pt idx="1852">
                  <c:v>45683</c:v>
                </c:pt>
                <c:pt idx="1853">
                  <c:v>45684</c:v>
                </c:pt>
                <c:pt idx="1854">
                  <c:v>45685</c:v>
                </c:pt>
                <c:pt idx="1855">
                  <c:v>45686</c:v>
                </c:pt>
                <c:pt idx="1856">
                  <c:v>45687</c:v>
                </c:pt>
                <c:pt idx="1857">
                  <c:v>45688</c:v>
                </c:pt>
                <c:pt idx="1858">
                  <c:v>45689</c:v>
                </c:pt>
                <c:pt idx="1859">
                  <c:v>45690</c:v>
                </c:pt>
                <c:pt idx="1860">
                  <c:v>45691</c:v>
                </c:pt>
                <c:pt idx="1861">
                  <c:v>45692</c:v>
                </c:pt>
                <c:pt idx="1862">
                  <c:v>45693</c:v>
                </c:pt>
                <c:pt idx="1863">
                  <c:v>45694</c:v>
                </c:pt>
                <c:pt idx="1864">
                  <c:v>45695</c:v>
                </c:pt>
                <c:pt idx="1865">
                  <c:v>45696</c:v>
                </c:pt>
                <c:pt idx="1866">
                  <c:v>45697</c:v>
                </c:pt>
                <c:pt idx="1867">
                  <c:v>45698</c:v>
                </c:pt>
                <c:pt idx="1868">
                  <c:v>45699</c:v>
                </c:pt>
                <c:pt idx="1869">
                  <c:v>45700</c:v>
                </c:pt>
                <c:pt idx="1870">
                  <c:v>45701</c:v>
                </c:pt>
                <c:pt idx="1871">
                  <c:v>45702</c:v>
                </c:pt>
                <c:pt idx="1872">
                  <c:v>45703</c:v>
                </c:pt>
                <c:pt idx="1873">
                  <c:v>45704</c:v>
                </c:pt>
                <c:pt idx="1874">
                  <c:v>45705</c:v>
                </c:pt>
                <c:pt idx="1875">
                  <c:v>45706</c:v>
                </c:pt>
                <c:pt idx="1876">
                  <c:v>45707</c:v>
                </c:pt>
                <c:pt idx="1877">
                  <c:v>45708</c:v>
                </c:pt>
                <c:pt idx="1878">
                  <c:v>45709</c:v>
                </c:pt>
                <c:pt idx="1879">
                  <c:v>45710</c:v>
                </c:pt>
                <c:pt idx="1880">
                  <c:v>45711</c:v>
                </c:pt>
                <c:pt idx="1881">
                  <c:v>45712</c:v>
                </c:pt>
                <c:pt idx="1882">
                  <c:v>45713</c:v>
                </c:pt>
                <c:pt idx="1883">
                  <c:v>45714</c:v>
                </c:pt>
                <c:pt idx="1884">
                  <c:v>45715</c:v>
                </c:pt>
                <c:pt idx="1885">
                  <c:v>45716</c:v>
                </c:pt>
                <c:pt idx="1886">
                  <c:v>45717</c:v>
                </c:pt>
                <c:pt idx="1887">
                  <c:v>45718</c:v>
                </c:pt>
                <c:pt idx="1888">
                  <c:v>45719</c:v>
                </c:pt>
                <c:pt idx="1889">
                  <c:v>45720</c:v>
                </c:pt>
                <c:pt idx="1890">
                  <c:v>45721</c:v>
                </c:pt>
                <c:pt idx="1891">
                  <c:v>45722</c:v>
                </c:pt>
                <c:pt idx="1892">
                  <c:v>45723</c:v>
                </c:pt>
                <c:pt idx="1893">
                  <c:v>45724</c:v>
                </c:pt>
                <c:pt idx="1894">
                  <c:v>45725</c:v>
                </c:pt>
                <c:pt idx="1895">
                  <c:v>45726</c:v>
                </c:pt>
                <c:pt idx="1896">
                  <c:v>45727</c:v>
                </c:pt>
                <c:pt idx="1897">
                  <c:v>45728</c:v>
                </c:pt>
                <c:pt idx="1898">
                  <c:v>45729</c:v>
                </c:pt>
                <c:pt idx="1899">
                  <c:v>45730</c:v>
                </c:pt>
                <c:pt idx="1900">
                  <c:v>45731</c:v>
                </c:pt>
                <c:pt idx="1901">
                  <c:v>45732</c:v>
                </c:pt>
                <c:pt idx="1902">
                  <c:v>45733</c:v>
                </c:pt>
                <c:pt idx="1903">
                  <c:v>45734</c:v>
                </c:pt>
                <c:pt idx="1904">
                  <c:v>45735</c:v>
                </c:pt>
                <c:pt idx="1905">
                  <c:v>45736</c:v>
                </c:pt>
                <c:pt idx="1906">
                  <c:v>45737</c:v>
                </c:pt>
                <c:pt idx="1907">
                  <c:v>45738</c:v>
                </c:pt>
                <c:pt idx="1908">
                  <c:v>45739</c:v>
                </c:pt>
                <c:pt idx="1909">
                  <c:v>45740</c:v>
                </c:pt>
                <c:pt idx="1910">
                  <c:v>45741</c:v>
                </c:pt>
                <c:pt idx="1911">
                  <c:v>45742</c:v>
                </c:pt>
                <c:pt idx="1912">
                  <c:v>45743</c:v>
                </c:pt>
                <c:pt idx="1913">
                  <c:v>45744</c:v>
                </c:pt>
                <c:pt idx="1914">
                  <c:v>45745</c:v>
                </c:pt>
                <c:pt idx="1915">
                  <c:v>45746</c:v>
                </c:pt>
                <c:pt idx="1916">
                  <c:v>45747</c:v>
                </c:pt>
                <c:pt idx="1917">
                  <c:v>45748</c:v>
                </c:pt>
                <c:pt idx="1918">
                  <c:v>45749</c:v>
                </c:pt>
                <c:pt idx="1919">
                  <c:v>45750</c:v>
                </c:pt>
                <c:pt idx="1920">
                  <c:v>45751</c:v>
                </c:pt>
                <c:pt idx="1921">
                  <c:v>45752</c:v>
                </c:pt>
                <c:pt idx="1922">
                  <c:v>45753</c:v>
                </c:pt>
                <c:pt idx="1923">
                  <c:v>45754</c:v>
                </c:pt>
                <c:pt idx="1924">
                  <c:v>45755</c:v>
                </c:pt>
                <c:pt idx="1925">
                  <c:v>45756</c:v>
                </c:pt>
                <c:pt idx="1926">
                  <c:v>45757</c:v>
                </c:pt>
                <c:pt idx="1927">
                  <c:v>45758</c:v>
                </c:pt>
                <c:pt idx="1928">
                  <c:v>45759</c:v>
                </c:pt>
                <c:pt idx="1929">
                  <c:v>45760</c:v>
                </c:pt>
                <c:pt idx="1930">
                  <c:v>45761</c:v>
                </c:pt>
                <c:pt idx="1931">
                  <c:v>45762</c:v>
                </c:pt>
                <c:pt idx="1932">
                  <c:v>45763</c:v>
                </c:pt>
                <c:pt idx="1933">
                  <c:v>45764</c:v>
                </c:pt>
                <c:pt idx="1934">
                  <c:v>45765</c:v>
                </c:pt>
                <c:pt idx="1935">
                  <c:v>45766</c:v>
                </c:pt>
                <c:pt idx="1936">
                  <c:v>45767</c:v>
                </c:pt>
                <c:pt idx="1937">
                  <c:v>45768</c:v>
                </c:pt>
                <c:pt idx="1938">
                  <c:v>45769</c:v>
                </c:pt>
                <c:pt idx="1939">
                  <c:v>45770</c:v>
                </c:pt>
                <c:pt idx="1940">
                  <c:v>45771</c:v>
                </c:pt>
                <c:pt idx="1941">
                  <c:v>45772</c:v>
                </c:pt>
                <c:pt idx="1942">
                  <c:v>45773</c:v>
                </c:pt>
                <c:pt idx="1943">
                  <c:v>45774</c:v>
                </c:pt>
                <c:pt idx="1944">
                  <c:v>45775</c:v>
                </c:pt>
                <c:pt idx="1945">
                  <c:v>45776</c:v>
                </c:pt>
                <c:pt idx="1946">
                  <c:v>45777</c:v>
                </c:pt>
                <c:pt idx="1947">
                  <c:v>45778</c:v>
                </c:pt>
                <c:pt idx="1948">
                  <c:v>45779</c:v>
                </c:pt>
                <c:pt idx="1949">
                  <c:v>45780</c:v>
                </c:pt>
                <c:pt idx="1950">
                  <c:v>45781</c:v>
                </c:pt>
                <c:pt idx="1951">
                  <c:v>45782</c:v>
                </c:pt>
                <c:pt idx="1952">
                  <c:v>45783</c:v>
                </c:pt>
                <c:pt idx="1953">
                  <c:v>45784</c:v>
                </c:pt>
                <c:pt idx="1954">
                  <c:v>45785</c:v>
                </c:pt>
                <c:pt idx="1955">
                  <c:v>45786</c:v>
                </c:pt>
                <c:pt idx="1956">
                  <c:v>45787</c:v>
                </c:pt>
                <c:pt idx="1957">
                  <c:v>45788</c:v>
                </c:pt>
                <c:pt idx="1958">
                  <c:v>45789</c:v>
                </c:pt>
                <c:pt idx="1959">
                  <c:v>45790</c:v>
                </c:pt>
                <c:pt idx="1960">
                  <c:v>45791</c:v>
                </c:pt>
                <c:pt idx="1961">
                  <c:v>45792</c:v>
                </c:pt>
                <c:pt idx="1962">
                  <c:v>45793</c:v>
                </c:pt>
                <c:pt idx="1963">
                  <c:v>45794</c:v>
                </c:pt>
                <c:pt idx="1964">
                  <c:v>45795</c:v>
                </c:pt>
                <c:pt idx="1965">
                  <c:v>45796</c:v>
                </c:pt>
                <c:pt idx="1966">
                  <c:v>45797</c:v>
                </c:pt>
                <c:pt idx="1967">
                  <c:v>45798</c:v>
                </c:pt>
                <c:pt idx="1968">
                  <c:v>45799</c:v>
                </c:pt>
                <c:pt idx="1969">
                  <c:v>45800</c:v>
                </c:pt>
                <c:pt idx="1970">
                  <c:v>45801</c:v>
                </c:pt>
                <c:pt idx="1971">
                  <c:v>45802</c:v>
                </c:pt>
                <c:pt idx="1972">
                  <c:v>45803</c:v>
                </c:pt>
                <c:pt idx="1973">
                  <c:v>45804</c:v>
                </c:pt>
                <c:pt idx="1974">
                  <c:v>45805</c:v>
                </c:pt>
                <c:pt idx="1975">
                  <c:v>45806</c:v>
                </c:pt>
                <c:pt idx="1976">
                  <c:v>45807</c:v>
                </c:pt>
                <c:pt idx="1977">
                  <c:v>45808</c:v>
                </c:pt>
                <c:pt idx="1978">
                  <c:v>45809</c:v>
                </c:pt>
                <c:pt idx="1979">
                  <c:v>45810</c:v>
                </c:pt>
                <c:pt idx="1980">
                  <c:v>45811</c:v>
                </c:pt>
                <c:pt idx="1981">
                  <c:v>45812</c:v>
                </c:pt>
                <c:pt idx="1982">
                  <c:v>45813</c:v>
                </c:pt>
                <c:pt idx="1983">
                  <c:v>45814</c:v>
                </c:pt>
                <c:pt idx="1984">
                  <c:v>45815</c:v>
                </c:pt>
                <c:pt idx="1985">
                  <c:v>45816</c:v>
                </c:pt>
                <c:pt idx="1986">
                  <c:v>45817</c:v>
                </c:pt>
                <c:pt idx="1987">
                  <c:v>45818</c:v>
                </c:pt>
                <c:pt idx="1988">
                  <c:v>45819</c:v>
                </c:pt>
                <c:pt idx="1989">
                  <c:v>45820</c:v>
                </c:pt>
                <c:pt idx="1990">
                  <c:v>45821</c:v>
                </c:pt>
                <c:pt idx="1991">
                  <c:v>45822</c:v>
                </c:pt>
                <c:pt idx="1992">
                  <c:v>45823</c:v>
                </c:pt>
                <c:pt idx="1993">
                  <c:v>45824</c:v>
                </c:pt>
                <c:pt idx="1994">
                  <c:v>45825</c:v>
                </c:pt>
                <c:pt idx="1995">
                  <c:v>45826</c:v>
                </c:pt>
                <c:pt idx="1996">
                  <c:v>45827</c:v>
                </c:pt>
                <c:pt idx="1997">
                  <c:v>45828</c:v>
                </c:pt>
                <c:pt idx="1998">
                  <c:v>45829</c:v>
                </c:pt>
                <c:pt idx="1999">
                  <c:v>45830</c:v>
                </c:pt>
                <c:pt idx="2000">
                  <c:v>45831</c:v>
                </c:pt>
                <c:pt idx="2001">
                  <c:v>45832</c:v>
                </c:pt>
                <c:pt idx="2002">
                  <c:v>45833</c:v>
                </c:pt>
                <c:pt idx="2003">
                  <c:v>45834</c:v>
                </c:pt>
                <c:pt idx="2004">
                  <c:v>45835</c:v>
                </c:pt>
                <c:pt idx="2005">
                  <c:v>45836</c:v>
                </c:pt>
                <c:pt idx="2006">
                  <c:v>45837</c:v>
                </c:pt>
                <c:pt idx="2007">
                  <c:v>45838</c:v>
                </c:pt>
                <c:pt idx="2008">
                  <c:v>45839</c:v>
                </c:pt>
                <c:pt idx="2009">
                  <c:v>45840</c:v>
                </c:pt>
                <c:pt idx="2010">
                  <c:v>45841</c:v>
                </c:pt>
                <c:pt idx="2011">
                  <c:v>45842</c:v>
                </c:pt>
                <c:pt idx="2012">
                  <c:v>45843</c:v>
                </c:pt>
                <c:pt idx="2013">
                  <c:v>45844</c:v>
                </c:pt>
                <c:pt idx="2014">
                  <c:v>45845</c:v>
                </c:pt>
                <c:pt idx="2015">
                  <c:v>45846</c:v>
                </c:pt>
                <c:pt idx="2016">
                  <c:v>45847</c:v>
                </c:pt>
                <c:pt idx="2017">
                  <c:v>45848</c:v>
                </c:pt>
                <c:pt idx="2018">
                  <c:v>45849</c:v>
                </c:pt>
                <c:pt idx="2019">
                  <c:v>45850</c:v>
                </c:pt>
                <c:pt idx="2020">
                  <c:v>45851</c:v>
                </c:pt>
                <c:pt idx="2021">
                  <c:v>45852</c:v>
                </c:pt>
                <c:pt idx="2022">
                  <c:v>45853</c:v>
                </c:pt>
                <c:pt idx="2023">
                  <c:v>45854</c:v>
                </c:pt>
                <c:pt idx="2024">
                  <c:v>45855</c:v>
                </c:pt>
                <c:pt idx="2025">
                  <c:v>45856</c:v>
                </c:pt>
                <c:pt idx="2026">
                  <c:v>45857</c:v>
                </c:pt>
                <c:pt idx="2027">
                  <c:v>45858</c:v>
                </c:pt>
                <c:pt idx="2028">
                  <c:v>45859</c:v>
                </c:pt>
                <c:pt idx="2029">
                  <c:v>45860</c:v>
                </c:pt>
                <c:pt idx="2030">
                  <c:v>45861</c:v>
                </c:pt>
                <c:pt idx="2031">
                  <c:v>45862</c:v>
                </c:pt>
                <c:pt idx="2032">
                  <c:v>45863</c:v>
                </c:pt>
                <c:pt idx="2033">
                  <c:v>45864</c:v>
                </c:pt>
                <c:pt idx="2034">
                  <c:v>45865</c:v>
                </c:pt>
                <c:pt idx="2035">
                  <c:v>45866</c:v>
                </c:pt>
                <c:pt idx="2036">
                  <c:v>45867</c:v>
                </c:pt>
                <c:pt idx="2037">
                  <c:v>45868</c:v>
                </c:pt>
                <c:pt idx="2038">
                  <c:v>45869</c:v>
                </c:pt>
                <c:pt idx="2039">
                  <c:v>45870</c:v>
                </c:pt>
                <c:pt idx="2040">
                  <c:v>45871</c:v>
                </c:pt>
                <c:pt idx="2041">
                  <c:v>45872</c:v>
                </c:pt>
                <c:pt idx="2042">
                  <c:v>45873</c:v>
                </c:pt>
                <c:pt idx="2043">
                  <c:v>45874</c:v>
                </c:pt>
                <c:pt idx="2044">
                  <c:v>45875</c:v>
                </c:pt>
                <c:pt idx="2045">
                  <c:v>45876</c:v>
                </c:pt>
                <c:pt idx="2046">
                  <c:v>45877</c:v>
                </c:pt>
                <c:pt idx="2047">
                  <c:v>45878</c:v>
                </c:pt>
                <c:pt idx="2048">
                  <c:v>45879</c:v>
                </c:pt>
                <c:pt idx="2049">
                  <c:v>45880</c:v>
                </c:pt>
                <c:pt idx="2050">
                  <c:v>45881</c:v>
                </c:pt>
                <c:pt idx="2051">
                  <c:v>45882</c:v>
                </c:pt>
                <c:pt idx="2052">
                  <c:v>45883</c:v>
                </c:pt>
                <c:pt idx="2053">
                  <c:v>45884</c:v>
                </c:pt>
                <c:pt idx="2054">
                  <c:v>45885</c:v>
                </c:pt>
                <c:pt idx="2055">
                  <c:v>45886</c:v>
                </c:pt>
                <c:pt idx="2056">
                  <c:v>45887</c:v>
                </c:pt>
                <c:pt idx="2057">
                  <c:v>45888</c:v>
                </c:pt>
                <c:pt idx="2058">
                  <c:v>45889</c:v>
                </c:pt>
                <c:pt idx="2059">
                  <c:v>45890</c:v>
                </c:pt>
                <c:pt idx="2060">
                  <c:v>45891</c:v>
                </c:pt>
                <c:pt idx="2061">
                  <c:v>45892</c:v>
                </c:pt>
                <c:pt idx="2062">
                  <c:v>45893</c:v>
                </c:pt>
                <c:pt idx="2063">
                  <c:v>45894</c:v>
                </c:pt>
                <c:pt idx="2064">
                  <c:v>45895</c:v>
                </c:pt>
                <c:pt idx="2065">
                  <c:v>45896</c:v>
                </c:pt>
                <c:pt idx="2066">
                  <c:v>45897</c:v>
                </c:pt>
                <c:pt idx="2067">
                  <c:v>45898</c:v>
                </c:pt>
                <c:pt idx="2068">
                  <c:v>45899</c:v>
                </c:pt>
                <c:pt idx="2069">
                  <c:v>45900</c:v>
                </c:pt>
                <c:pt idx="2070">
                  <c:v>45901</c:v>
                </c:pt>
                <c:pt idx="2071">
                  <c:v>45902</c:v>
                </c:pt>
                <c:pt idx="2072">
                  <c:v>45903</c:v>
                </c:pt>
                <c:pt idx="2073">
                  <c:v>45904</c:v>
                </c:pt>
                <c:pt idx="2074">
                  <c:v>45905</c:v>
                </c:pt>
                <c:pt idx="2075">
                  <c:v>45906</c:v>
                </c:pt>
                <c:pt idx="2076">
                  <c:v>45907</c:v>
                </c:pt>
                <c:pt idx="2077">
                  <c:v>45908</c:v>
                </c:pt>
                <c:pt idx="2078">
                  <c:v>45909</c:v>
                </c:pt>
                <c:pt idx="2079">
                  <c:v>45910</c:v>
                </c:pt>
                <c:pt idx="2080">
                  <c:v>45911</c:v>
                </c:pt>
                <c:pt idx="2081">
                  <c:v>45912</c:v>
                </c:pt>
                <c:pt idx="2082">
                  <c:v>45913</c:v>
                </c:pt>
                <c:pt idx="2083">
                  <c:v>45914</c:v>
                </c:pt>
                <c:pt idx="2084">
                  <c:v>45915</c:v>
                </c:pt>
                <c:pt idx="2085">
                  <c:v>45916</c:v>
                </c:pt>
                <c:pt idx="2086">
                  <c:v>45917</c:v>
                </c:pt>
                <c:pt idx="2087">
                  <c:v>45918</c:v>
                </c:pt>
                <c:pt idx="2088">
                  <c:v>45919</c:v>
                </c:pt>
                <c:pt idx="2089">
                  <c:v>45920</c:v>
                </c:pt>
                <c:pt idx="2090">
                  <c:v>45921</c:v>
                </c:pt>
                <c:pt idx="2091">
                  <c:v>45922</c:v>
                </c:pt>
                <c:pt idx="2092">
                  <c:v>45923</c:v>
                </c:pt>
                <c:pt idx="2093">
                  <c:v>45924</c:v>
                </c:pt>
                <c:pt idx="2094">
                  <c:v>45925</c:v>
                </c:pt>
                <c:pt idx="2095">
                  <c:v>45926</c:v>
                </c:pt>
                <c:pt idx="2096">
                  <c:v>45927</c:v>
                </c:pt>
                <c:pt idx="2097">
                  <c:v>45928</c:v>
                </c:pt>
                <c:pt idx="2098">
                  <c:v>45929</c:v>
                </c:pt>
                <c:pt idx="2099">
                  <c:v>45930</c:v>
                </c:pt>
                <c:pt idx="2100">
                  <c:v>45931</c:v>
                </c:pt>
                <c:pt idx="2101">
                  <c:v>45932</c:v>
                </c:pt>
                <c:pt idx="2102">
                  <c:v>45933</c:v>
                </c:pt>
                <c:pt idx="2103">
                  <c:v>45934</c:v>
                </c:pt>
                <c:pt idx="2104">
                  <c:v>45935</c:v>
                </c:pt>
                <c:pt idx="2105">
                  <c:v>45936</c:v>
                </c:pt>
                <c:pt idx="2106">
                  <c:v>45937</c:v>
                </c:pt>
                <c:pt idx="2107">
                  <c:v>45938</c:v>
                </c:pt>
                <c:pt idx="2108">
                  <c:v>45939</c:v>
                </c:pt>
                <c:pt idx="2109">
                  <c:v>45940</c:v>
                </c:pt>
                <c:pt idx="2110">
                  <c:v>45941</c:v>
                </c:pt>
                <c:pt idx="2111">
                  <c:v>45942</c:v>
                </c:pt>
                <c:pt idx="2112">
                  <c:v>45943</c:v>
                </c:pt>
                <c:pt idx="2113">
                  <c:v>45944</c:v>
                </c:pt>
                <c:pt idx="2114">
                  <c:v>45945</c:v>
                </c:pt>
                <c:pt idx="2115">
                  <c:v>45946</c:v>
                </c:pt>
                <c:pt idx="2116">
                  <c:v>45947</c:v>
                </c:pt>
                <c:pt idx="2117">
                  <c:v>45948</c:v>
                </c:pt>
                <c:pt idx="2118">
                  <c:v>45949</c:v>
                </c:pt>
                <c:pt idx="2119">
                  <c:v>45950</c:v>
                </c:pt>
                <c:pt idx="2120">
                  <c:v>45951</c:v>
                </c:pt>
                <c:pt idx="2121">
                  <c:v>45952</c:v>
                </c:pt>
                <c:pt idx="2122">
                  <c:v>45953</c:v>
                </c:pt>
                <c:pt idx="2123">
                  <c:v>45954</c:v>
                </c:pt>
                <c:pt idx="2124">
                  <c:v>45955</c:v>
                </c:pt>
                <c:pt idx="2125">
                  <c:v>45956</c:v>
                </c:pt>
                <c:pt idx="2126">
                  <c:v>45957</c:v>
                </c:pt>
                <c:pt idx="2127">
                  <c:v>45958</c:v>
                </c:pt>
                <c:pt idx="2128">
                  <c:v>45959</c:v>
                </c:pt>
                <c:pt idx="2129">
                  <c:v>45960</c:v>
                </c:pt>
                <c:pt idx="2130">
                  <c:v>45961</c:v>
                </c:pt>
                <c:pt idx="2131">
                  <c:v>45962</c:v>
                </c:pt>
                <c:pt idx="2132">
                  <c:v>45963</c:v>
                </c:pt>
                <c:pt idx="2133">
                  <c:v>45964</c:v>
                </c:pt>
                <c:pt idx="2134">
                  <c:v>45965</c:v>
                </c:pt>
                <c:pt idx="2135">
                  <c:v>45966</c:v>
                </c:pt>
                <c:pt idx="2136">
                  <c:v>45967</c:v>
                </c:pt>
                <c:pt idx="2137">
                  <c:v>45968</c:v>
                </c:pt>
                <c:pt idx="2138">
                  <c:v>45969</c:v>
                </c:pt>
                <c:pt idx="2139">
                  <c:v>45970</c:v>
                </c:pt>
                <c:pt idx="2140">
                  <c:v>45971</c:v>
                </c:pt>
                <c:pt idx="2141">
                  <c:v>45972</c:v>
                </c:pt>
                <c:pt idx="2142">
                  <c:v>45973</c:v>
                </c:pt>
                <c:pt idx="2143">
                  <c:v>45974</c:v>
                </c:pt>
                <c:pt idx="2144">
                  <c:v>45975</c:v>
                </c:pt>
                <c:pt idx="2145">
                  <c:v>45976</c:v>
                </c:pt>
                <c:pt idx="2146">
                  <c:v>45977</c:v>
                </c:pt>
                <c:pt idx="2147">
                  <c:v>45978</c:v>
                </c:pt>
                <c:pt idx="2148">
                  <c:v>45979</c:v>
                </c:pt>
                <c:pt idx="2149">
                  <c:v>45980</c:v>
                </c:pt>
                <c:pt idx="2150">
                  <c:v>45981</c:v>
                </c:pt>
                <c:pt idx="2151">
                  <c:v>45982</c:v>
                </c:pt>
                <c:pt idx="2152">
                  <c:v>45983</c:v>
                </c:pt>
                <c:pt idx="2153">
                  <c:v>45984</c:v>
                </c:pt>
                <c:pt idx="2154">
                  <c:v>45985</c:v>
                </c:pt>
                <c:pt idx="2155">
                  <c:v>45986</c:v>
                </c:pt>
                <c:pt idx="2156">
                  <c:v>45987</c:v>
                </c:pt>
                <c:pt idx="2157">
                  <c:v>45988</c:v>
                </c:pt>
                <c:pt idx="2158">
                  <c:v>45989</c:v>
                </c:pt>
                <c:pt idx="2159">
                  <c:v>45990</c:v>
                </c:pt>
                <c:pt idx="2160">
                  <c:v>45991</c:v>
                </c:pt>
                <c:pt idx="2161">
                  <c:v>45992</c:v>
                </c:pt>
                <c:pt idx="2162">
                  <c:v>45993</c:v>
                </c:pt>
                <c:pt idx="2163">
                  <c:v>45994</c:v>
                </c:pt>
                <c:pt idx="2164">
                  <c:v>45995</c:v>
                </c:pt>
                <c:pt idx="2165">
                  <c:v>45996</c:v>
                </c:pt>
                <c:pt idx="2166">
                  <c:v>45997</c:v>
                </c:pt>
                <c:pt idx="2167">
                  <c:v>45998</c:v>
                </c:pt>
                <c:pt idx="2168">
                  <c:v>45999</c:v>
                </c:pt>
                <c:pt idx="2169">
                  <c:v>46000</c:v>
                </c:pt>
                <c:pt idx="2170">
                  <c:v>46001</c:v>
                </c:pt>
                <c:pt idx="2171">
                  <c:v>46002</c:v>
                </c:pt>
                <c:pt idx="2172">
                  <c:v>46003</c:v>
                </c:pt>
                <c:pt idx="2173">
                  <c:v>46004</c:v>
                </c:pt>
                <c:pt idx="2174">
                  <c:v>46005</c:v>
                </c:pt>
                <c:pt idx="2175">
                  <c:v>46006</c:v>
                </c:pt>
                <c:pt idx="2176">
                  <c:v>46007</c:v>
                </c:pt>
                <c:pt idx="2177">
                  <c:v>46008</c:v>
                </c:pt>
                <c:pt idx="2178">
                  <c:v>46009</c:v>
                </c:pt>
                <c:pt idx="2179">
                  <c:v>46010</c:v>
                </c:pt>
                <c:pt idx="2180">
                  <c:v>46011</c:v>
                </c:pt>
                <c:pt idx="2181">
                  <c:v>46012</c:v>
                </c:pt>
                <c:pt idx="2182">
                  <c:v>46013</c:v>
                </c:pt>
                <c:pt idx="2183">
                  <c:v>46014</c:v>
                </c:pt>
                <c:pt idx="2184">
                  <c:v>46015</c:v>
                </c:pt>
                <c:pt idx="2185">
                  <c:v>46016</c:v>
                </c:pt>
                <c:pt idx="2186">
                  <c:v>46017</c:v>
                </c:pt>
                <c:pt idx="2187">
                  <c:v>46018</c:v>
                </c:pt>
                <c:pt idx="2188">
                  <c:v>46019</c:v>
                </c:pt>
                <c:pt idx="2189">
                  <c:v>46020</c:v>
                </c:pt>
                <c:pt idx="2190">
                  <c:v>46021</c:v>
                </c:pt>
                <c:pt idx="2191">
                  <c:v>46022</c:v>
                </c:pt>
                <c:pt idx="2192">
                  <c:v>46023</c:v>
                </c:pt>
                <c:pt idx="2193">
                  <c:v>46024</c:v>
                </c:pt>
                <c:pt idx="2194">
                  <c:v>46025</c:v>
                </c:pt>
                <c:pt idx="2195">
                  <c:v>46026</c:v>
                </c:pt>
                <c:pt idx="2196">
                  <c:v>46027</c:v>
                </c:pt>
                <c:pt idx="2197">
                  <c:v>46028</c:v>
                </c:pt>
                <c:pt idx="2198">
                  <c:v>46029</c:v>
                </c:pt>
                <c:pt idx="2199">
                  <c:v>46030</c:v>
                </c:pt>
                <c:pt idx="2200">
                  <c:v>46031</c:v>
                </c:pt>
                <c:pt idx="2201">
                  <c:v>46032</c:v>
                </c:pt>
                <c:pt idx="2202">
                  <c:v>46033</c:v>
                </c:pt>
                <c:pt idx="2203">
                  <c:v>46034</c:v>
                </c:pt>
                <c:pt idx="2204">
                  <c:v>46035</c:v>
                </c:pt>
                <c:pt idx="2205">
                  <c:v>46036</c:v>
                </c:pt>
                <c:pt idx="2206">
                  <c:v>46037</c:v>
                </c:pt>
                <c:pt idx="2207">
                  <c:v>46038</c:v>
                </c:pt>
                <c:pt idx="2208">
                  <c:v>46039</c:v>
                </c:pt>
                <c:pt idx="2209">
                  <c:v>46040</c:v>
                </c:pt>
                <c:pt idx="2210">
                  <c:v>46041</c:v>
                </c:pt>
                <c:pt idx="2211">
                  <c:v>46042</c:v>
                </c:pt>
                <c:pt idx="2212">
                  <c:v>46043</c:v>
                </c:pt>
                <c:pt idx="2213">
                  <c:v>46044</c:v>
                </c:pt>
                <c:pt idx="2214">
                  <c:v>46045</c:v>
                </c:pt>
                <c:pt idx="2215">
                  <c:v>46046</c:v>
                </c:pt>
                <c:pt idx="2216">
                  <c:v>46047</c:v>
                </c:pt>
                <c:pt idx="2217">
                  <c:v>46048</c:v>
                </c:pt>
                <c:pt idx="2218">
                  <c:v>46049</c:v>
                </c:pt>
                <c:pt idx="2219">
                  <c:v>46050</c:v>
                </c:pt>
                <c:pt idx="2220">
                  <c:v>46051</c:v>
                </c:pt>
                <c:pt idx="2221">
                  <c:v>46052</c:v>
                </c:pt>
                <c:pt idx="2222">
                  <c:v>46053</c:v>
                </c:pt>
                <c:pt idx="2223">
                  <c:v>46054</c:v>
                </c:pt>
                <c:pt idx="2224">
                  <c:v>46055</c:v>
                </c:pt>
                <c:pt idx="2225">
                  <c:v>46056</c:v>
                </c:pt>
                <c:pt idx="2226">
                  <c:v>46057</c:v>
                </c:pt>
                <c:pt idx="2227">
                  <c:v>46058</c:v>
                </c:pt>
                <c:pt idx="2228">
                  <c:v>46059</c:v>
                </c:pt>
                <c:pt idx="2229">
                  <c:v>46060</c:v>
                </c:pt>
                <c:pt idx="2230">
                  <c:v>46061</c:v>
                </c:pt>
                <c:pt idx="2231">
                  <c:v>46062</c:v>
                </c:pt>
                <c:pt idx="2232">
                  <c:v>46063</c:v>
                </c:pt>
                <c:pt idx="2233">
                  <c:v>46064</c:v>
                </c:pt>
                <c:pt idx="2234">
                  <c:v>46065</c:v>
                </c:pt>
                <c:pt idx="2235">
                  <c:v>46066</c:v>
                </c:pt>
                <c:pt idx="2236">
                  <c:v>46067</c:v>
                </c:pt>
                <c:pt idx="2237">
                  <c:v>46068</c:v>
                </c:pt>
                <c:pt idx="2238">
                  <c:v>46069</c:v>
                </c:pt>
                <c:pt idx="2239">
                  <c:v>46070</c:v>
                </c:pt>
                <c:pt idx="2240">
                  <c:v>46071</c:v>
                </c:pt>
                <c:pt idx="2241">
                  <c:v>46072</c:v>
                </c:pt>
                <c:pt idx="2242">
                  <c:v>46073</c:v>
                </c:pt>
                <c:pt idx="2243">
                  <c:v>46074</c:v>
                </c:pt>
                <c:pt idx="2244">
                  <c:v>46075</c:v>
                </c:pt>
                <c:pt idx="2245">
                  <c:v>46076</c:v>
                </c:pt>
                <c:pt idx="2246">
                  <c:v>46077</c:v>
                </c:pt>
                <c:pt idx="2247">
                  <c:v>46078</c:v>
                </c:pt>
                <c:pt idx="2248">
                  <c:v>46079</c:v>
                </c:pt>
                <c:pt idx="2249">
                  <c:v>46080</c:v>
                </c:pt>
                <c:pt idx="2250">
                  <c:v>46081</c:v>
                </c:pt>
                <c:pt idx="2251">
                  <c:v>46082</c:v>
                </c:pt>
                <c:pt idx="2252">
                  <c:v>46083</c:v>
                </c:pt>
                <c:pt idx="2253">
                  <c:v>46084</c:v>
                </c:pt>
                <c:pt idx="2254">
                  <c:v>46085</c:v>
                </c:pt>
                <c:pt idx="2255">
                  <c:v>46086</c:v>
                </c:pt>
                <c:pt idx="2256">
                  <c:v>46087</c:v>
                </c:pt>
                <c:pt idx="2257">
                  <c:v>46088</c:v>
                </c:pt>
                <c:pt idx="2258">
                  <c:v>46089</c:v>
                </c:pt>
                <c:pt idx="2259">
                  <c:v>46090</c:v>
                </c:pt>
                <c:pt idx="2260">
                  <c:v>46091</c:v>
                </c:pt>
                <c:pt idx="2261">
                  <c:v>46092</c:v>
                </c:pt>
                <c:pt idx="2262">
                  <c:v>46093</c:v>
                </c:pt>
                <c:pt idx="2263">
                  <c:v>46094</c:v>
                </c:pt>
                <c:pt idx="2264">
                  <c:v>46095</c:v>
                </c:pt>
                <c:pt idx="2265">
                  <c:v>46096</c:v>
                </c:pt>
                <c:pt idx="2266">
                  <c:v>46097</c:v>
                </c:pt>
                <c:pt idx="2267">
                  <c:v>46098</c:v>
                </c:pt>
                <c:pt idx="2268">
                  <c:v>46099</c:v>
                </c:pt>
                <c:pt idx="2269">
                  <c:v>46100</c:v>
                </c:pt>
                <c:pt idx="2270">
                  <c:v>46101</c:v>
                </c:pt>
                <c:pt idx="2271">
                  <c:v>46102</c:v>
                </c:pt>
                <c:pt idx="2272">
                  <c:v>46103</c:v>
                </c:pt>
                <c:pt idx="2273">
                  <c:v>46104</c:v>
                </c:pt>
                <c:pt idx="2274">
                  <c:v>46105</c:v>
                </c:pt>
                <c:pt idx="2275">
                  <c:v>46106</c:v>
                </c:pt>
                <c:pt idx="2276">
                  <c:v>46107</c:v>
                </c:pt>
                <c:pt idx="2277">
                  <c:v>46108</c:v>
                </c:pt>
                <c:pt idx="2278">
                  <c:v>46109</c:v>
                </c:pt>
                <c:pt idx="2279">
                  <c:v>46110</c:v>
                </c:pt>
                <c:pt idx="2280">
                  <c:v>46111</c:v>
                </c:pt>
                <c:pt idx="2281">
                  <c:v>46112</c:v>
                </c:pt>
                <c:pt idx="2282">
                  <c:v>46113</c:v>
                </c:pt>
                <c:pt idx="2283">
                  <c:v>46114</c:v>
                </c:pt>
                <c:pt idx="2284">
                  <c:v>46115</c:v>
                </c:pt>
                <c:pt idx="2285">
                  <c:v>46116</c:v>
                </c:pt>
                <c:pt idx="2286">
                  <c:v>46117</c:v>
                </c:pt>
                <c:pt idx="2287">
                  <c:v>46118</c:v>
                </c:pt>
                <c:pt idx="2288">
                  <c:v>46119</c:v>
                </c:pt>
                <c:pt idx="2289">
                  <c:v>46120</c:v>
                </c:pt>
                <c:pt idx="2290">
                  <c:v>46121</c:v>
                </c:pt>
                <c:pt idx="2291">
                  <c:v>46122</c:v>
                </c:pt>
                <c:pt idx="2292">
                  <c:v>46123</c:v>
                </c:pt>
                <c:pt idx="2293">
                  <c:v>46124</c:v>
                </c:pt>
                <c:pt idx="2294">
                  <c:v>46125</c:v>
                </c:pt>
                <c:pt idx="2295">
                  <c:v>46126</c:v>
                </c:pt>
                <c:pt idx="2296">
                  <c:v>46127</c:v>
                </c:pt>
                <c:pt idx="2297">
                  <c:v>46128</c:v>
                </c:pt>
                <c:pt idx="2298">
                  <c:v>46129</c:v>
                </c:pt>
                <c:pt idx="2299">
                  <c:v>46130</c:v>
                </c:pt>
                <c:pt idx="2300">
                  <c:v>46131</c:v>
                </c:pt>
                <c:pt idx="2301">
                  <c:v>46132</c:v>
                </c:pt>
                <c:pt idx="2302">
                  <c:v>46133</c:v>
                </c:pt>
                <c:pt idx="2303">
                  <c:v>46134</c:v>
                </c:pt>
                <c:pt idx="2304">
                  <c:v>46135</c:v>
                </c:pt>
                <c:pt idx="2305">
                  <c:v>46136</c:v>
                </c:pt>
                <c:pt idx="2306">
                  <c:v>46137</c:v>
                </c:pt>
                <c:pt idx="2307">
                  <c:v>46138</c:v>
                </c:pt>
                <c:pt idx="2308">
                  <c:v>46139</c:v>
                </c:pt>
                <c:pt idx="2309">
                  <c:v>46140</c:v>
                </c:pt>
                <c:pt idx="2310">
                  <c:v>46141</c:v>
                </c:pt>
                <c:pt idx="2311">
                  <c:v>46142</c:v>
                </c:pt>
                <c:pt idx="2312">
                  <c:v>46143</c:v>
                </c:pt>
                <c:pt idx="2313">
                  <c:v>46144</c:v>
                </c:pt>
                <c:pt idx="2314">
                  <c:v>46145</c:v>
                </c:pt>
                <c:pt idx="2315">
                  <c:v>46146</c:v>
                </c:pt>
                <c:pt idx="2316">
                  <c:v>46147</c:v>
                </c:pt>
                <c:pt idx="2317">
                  <c:v>46148</c:v>
                </c:pt>
                <c:pt idx="2318">
                  <c:v>46149</c:v>
                </c:pt>
                <c:pt idx="2319">
                  <c:v>46150</c:v>
                </c:pt>
                <c:pt idx="2320">
                  <c:v>46151</c:v>
                </c:pt>
                <c:pt idx="2321">
                  <c:v>46152</c:v>
                </c:pt>
                <c:pt idx="2322">
                  <c:v>46153</c:v>
                </c:pt>
                <c:pt idx="2323">
                  <c:v>46154</c:v>
                </c:pt>
                <c:pt idx="2324">
                  <c:v>46155</c:v>
                </c:pt>
                <c:pt idx="2325">
                  <c:v>46156</c:v>
                </c:pt>
                <c:pt idx="2326">
                  <c:v>46157</c:v>
                </c:pt>
                <c:pt idx="2327">
                  <c:v>46158</c:v>
                </c:pt>
                <c:pt idx="2328">
                  <c:v>46159</c:v>
                </c:pt>
                <c:pt idx="2329">
                  <c:v>46160</c:v>
                </c:pt>
                <c:pt idx="2330">
                  <c:v>46161</c:v>
                </c:pt>
                <c:pt idx="2331">
                  <c:v>46162</c:v>
                </c:pt>
                <c:pt idx="2332">
                  <c:v>46163</c:v>
                </c:pt>
                <c:pt idx="2333">
                  <c:v>46164</c:v>
                </c:pt>
                <c:pt idx="2334">
                  <c:v>46165</c:v>
                </c:pt>
                <c:pt idx="2335">
                  <c:v>46166</c:v>
                </c:pt>
                <c:pt idx="2336">
                  <c:v>46167</c:v>
                </c:pt>
                <c:pt idx="2337">
                  <c:v>46168</c:v>
                </c:pt>
                <c:pt idx="2338">
                  <c:v>46169</c:v>
                </c:pt>
                <c:pt idx="2339">
                  <c:v>46170</c:v>
                </c:pt>
                <c:pt idx="2340">
                  <c:v>46171</c:v>
                </c:pt>
                <c:pt idx="2341">
                  <c:v>46172</c:v>
                </c:pt>
                <c:pt idx="2342">
                  <c:v>46173</c:v>
                </c:pt>
                <c:pt idx="2343">
                  <c:v>46174</c:v>
                </c:pt>
                <c:pt idx="2344">
                  <c:v>46175</c:v>
                </c:pt>
                <c:pt idx="2345">
                  <c:v>46176</c:v>
                </c:pt>
                <c:pt idx="2346">
                  <c:v>46177</c:v>
                </c:pt>
                <c:pt idx="2347">
                  <c:v>46178</c:v>
                </c:pt>
                <c:pt idx="2348">
                  <c:v>46179</c:v>
                </c:pt>
                <c:pt idx="2349">
                  <c:v>46180</c:v>
                </c:pt>
                <c:pt idx="2350">
                  <c:v>46181</c:v>
                </c:pt>
                <c:pt idx="2351">
                  <c:v>46182</c:v>
                </c:pt>
                <c:pt idx="2352">
                  <c:v>46183</c:v>
                </c:pt>
                <c:pt idx="2353">
                  <c:v>46184</c:v>
                </c:pt>
                <c:pt idx="2354">
                  <c:v>46185</c:v>
                </c:pt>
                <c:pt idx="2355">
                  <c:v>46186</c:v>
                </c:pt>
                <c:pt idx="2356">
                  <c:v>46187</c:v>
                </c:pt>
                <c:pt idx="2357">
                  <c:v>46188</c:v>
                </c:pt>
                <c:pt idx="2358">
                  <c:v>46189</c:v>
                </c:pt>
                <c:pt idx="2359">
                  <c:v>46190</c:v>
                </c:pt>
                <c:pt idx="2360">
                  <c:v>46191</c:v>
                </c:pt>
                <c:pt idx="2361">
                  <c:v>46192</c:v>
                </c:pt>
                <c:pt idx="2362">
                  <c:v>46193</c:v>
                </c:pt>
                <c:pt idx="2363">
                  <c:v>46194</c:v>
                </c:pt>
                <c:pt idx="2364">
                  <c:v>46195</c:v>
                </c:pt>
                <c:pt idx="2365">
                  <c:v>46196</c:v>
                </c:pt>
                <c:pt idx="2366">
                  <c:v>46197</c:v>
                </c:pt>
                <c:pt idx="2367">
                  <c:v>46198</c:v>
                </c:pt>
                <c:pt idx="2368">
                  <c:v>46199</c:v>
                </c:pt>
                <c:pt idx="2369">
                  <c:v>46200</c:v>
                </c:pt>
                <c:pt idx="2370">
                  <c:v>46201</c:v>
                </c:pt>
                <c:pt idx="2371">
                  <c:v>46202</c:v>
                </c:pt>
                <c:pt idx="2372">
                  <c:v>46203</c:v>
                </c:pt>
                <c:pt idx="2373">
                  <c:v>46204</c:v>
                </c:pt>
                <c:pt idx="2374">
                  <c:v>46205</c:v>
                </c:pt>
                <c:pt idx="2375">
                  <c:v>46206</c:v>
                </c:pt>
                <c:pt idx="2376">
                  <c:v>46207</c:v>
                </c:pt>
                <c:pt idx="2377">
                  <c:v>46208</c:v>
                </c:pt>
                <c:pt idx="2378">
                  <c:v>46209</c:v>
                </c:pt>
                <c:pt idx="2379">
                  <c:v>46210</c:v>
                </c:pt>
                <c:pt idx="2380">
                  <c:v>46211</c:v>
                </c:pt>
                <c:pt idx="2381">
                  <c:v>46212</c:v>
                </c:pt>
                <c:pt idx="2382">
                  <c:v>46213</c:v>
                </c:pt>
                <c:pt idx="2383">
                  <c:v>46214</c:v>
                </c:pt>
                <c:pt idx="2384">
                  <c:v>46215</c:v>
                </c:pt>
                <c:pt idx="2385">
                  <c:v>46216</c:v>
                </c:pt>
                <c:pt idx="2386">
                  <c:v>46217</c:v>
                </c:pt>
                <c:pt idx="2387">
                  <c:v>46218</c:v>
                </c:pt>
                <c:pt idx="2388">
                  <c:v>46219</c:v>
                </c:pt>
                <c:pt idx="2389">
                  <c:v>46220</c:v>
                </c:pt>
                <c:pt idx="2390">
                  <c:v>46221</c:v>
                </c:pt>
                <c:pt idx="2391">
                  <c:v>46222</c:v>
                </c:pt>
                <c:pt idx="2392">
                  <c:v>46223</c:v>
                </c:pt>
                <c:pt idx="2393">
                  <c:v>46224</c:v>
                </c:pt>
                <c:pt idx="2394">
                  <c:v>46225</c:v>
                </c:pt>
                <c:pt idx="2395">
                  <c:v>46226</c:v>
                </c:pt>
                <c:pt idx="2396">
                  <c:v>46227</c:v>
                </c:pt>
                <c:pt idx="2397">
                  <c:v>46228</c:v>
                </c:pt>
                <c:pt idx="2398">
                  <c:v>46229</c:v>
                </c:pt>
                <c:pt idx="2399">
                  <c:v>46230</c:v>
                </c:pt>
                <c:pt idx="2400">
                  <c:v>46231</c:v>
                </c:pt>
                <c:pt idx="2401">
                  <c:v>46232</c:v>
                </c:pt>
                <c:pt idx="2402">
                  <c:v>46233</c:v>
                </c:pt>
                <c:pt idx="2403">
                  <c:v>46234</c:v>
                </c:pt>
                <c:pt idx="2404">
                  <c:v>46235</c:v>
                </c:pt>
                <c:pt idx="2405">
                  <c:v>46236</c:v>
                </c:pt>
                <c:pt idx="2406">
                  <c:v>46237</c:v>
                </c:pt>
                <c:pt idx="2407">
                  <c:v>46238</c:v>
                </c:pt>
                <c:pt idx="2408">
                  <c:v>46239</c:v>
                </c:pt>
                <c:pt idx="2409">
                  <c:v>46240</c:v>
                </c:pt>
                <c:pt idx="2410">
                  <c:v>46241</c:v>
                </c:pt>
                <c:pt idx="2411">
                  <c:v>46242</c:v>
                </c:pt>
                <c:pt idx="2412">
                  <c:v>46243</c:v>
                </c:pt>
                <c:pt idx="2413">
                  <c:v>46244</c:v>
                </c:pt>
                <c:pt idx="2414">
                  <c:v>46245</c:v>
                </c:pt>
                <c:pt idx="2415">
                  <c:v>46246</c:v>
                </c:pt>
                <c:pt idx="2416">
                  <c:v>46247</c:v>
                </c:pt>
                <c:pt idx="2417">
                  <c:v>46248</c:v>
                </c:pt>
                <c:pt idx="2418">
                  <c:v>46249</c:v>
                </c:pt>
                <c:pt idx="2419">
                  <c:v>46250</c:v>
                </c:pt>
                <c:pt idx="2420">
                  <c:v>46251</c:v>
                </c:pt>
                <c:pt idx="2421">
                  <c:v>46252</c:v>
                </c:pt>
                <c:pt idx="2422">
                  <c:v>46253</c:v>
                </c:pt>
                <c:pt idx="2423">
                  <c:v>46254</c:v>
                </c:pt>
                <c:pt idx="2424">
                  <c:v>46255</c:v>
                </c:pt>
                <c:pt idx="2425">
                  <c:v>46256</c:v>
                </c:pt>
                <c:pt idx="2426">
                  <c:v>46257</c:v>
                </c:pt>
                <c:pt idx="2427">
                  <c:v>46258</c:v>
                </c:pt>
                <c:pt idx="2428">
                  <c:v>46259</c:v>
                </c:pt>
                <c:pt idx="2429">
                  <c:v>46260</c:v>
                </c:pt>
                <c:pt idx="2430">
                  <c:v>46261</c:v>
                </c:pt>
                <c:pt idx="2431">
                  <c:v>46262</c:v>
                </c:pt>
                <c:pt idx="2432">
                  <c:v>46263</c:v>
                </c:pt>
                <c:pt idx="2433">
                  <c:v>46264</c:v>
                </c:pt>
                <c:pt idx="2434">
                  <c:v>46265</c:v>
                </c:pt>
              </c:numCache>
            </c:numRef>
          </c:cat>
          <c:val>
            <c:numRef>
              <c:f>'13990_gasday-obs_history_2019-0'!$C$2:$C$2436</c:f>
              <c:numCache>
                <c:formatCode>General</c:formatCode>
                <c:ptCount val="2435"/>
                <c:pt idx="0">
                  <c:v>2.1800000000000002</c:v>
                </c:pt>
                <c:pt idx="1">
                  <c:v>2.1800000000000002</c:v>
                </c:pt>
                <c:pt idx="2">
                  <c:v>2.12</c:v>
                </c:pt>
                <c:pt idx="3">
                  <c:v>2.1850000000000001</c:v>
                </c:pt>
                <c:pt idx="4">
                  <c:v>2.1850000000000001</c:v>
                </c:pt>
                <c:pt idx="5">
                  <c:v>2.1850000000000001</c:v>
                </c:pt>
                <c:pt idx="6">
                  <c:v>2.2650000000000001</c:v>
                </c:pt>
                <c:pt idx="7">
                  <c:v>2.2549999999999999</c:v>
                </c:pt>
                <c:pt idx="8">
                  <c:v>2.2149999999999999</c:v>
                </c:pt>
                <c:pt idx="9">
                  <c:v>2.11</c:v>
                </c:pt>
                <c:pt idx="10">
                  <c:v>2.1800000000000002</c:v>
                </c:pt>
                <c:pt idx="11">
                  <c:v>2.1800000000000002</c:v>
                </c:pt>
                <c:pt idx="12">
                  <c:v>2.1800000000000002</c:v>
                </c:pt>
                <c:pt idx="13">
                  <c:v>2.19</c:v>
                </c:pt>
                <c:pt idx="14">
                  <c:v>2.23</c:v>
                </c:pt>
                <c:pt idx="15">
                  <c:v>2.1749999999999998</c:v>
                </c:pt>
                <c:pt idx="16">
                  <c:v>2.2250000000000001</c:v>
                </c:pt>
                <c:pt idx="17">
                  <c:v>2.1800000000000002</c:v>
                </c:pt>
                <c:pt idx="18">
                  <c:v>2.1800000000000002</c:v>
                </c:pt>
                <c:pt idx="19">
                  <c:v>2.1800000000000002</c:v>
                </c:pt>
                <c:pt idx="20">
                  <c:v>2.1800000000000002</c:v>
                </c:pt>
                <c:pt idx="21">
                  <c:v>2.1549999999999998</c:v>
                </c:pt>
                <c:pt idx="22">
                  <c:v>2.0950000000000002</c:v>
                </c:pt>
                <c:pt idx="23">
                  <c:v>2.11</c:v>
                </c:pt>
                <c:pt idx="24">
                  <c:v>2.0350000000000001</c:v>
                </c:pt>
                <c:pt idx="25">
                  <c:v>2.0350000000000001</c:v>
                </c:pt>
                <c:pt idx="26">
                  <c:v>2.0350000000000001</c:v>
                </c:pt>
                <c:pt idx="27">
                  <c:v>2.09</c:v>
                </c:pt>
                <c:pt idx="28">
                  <c:v>2.1</c:v>
                </c:pt>
                <c:pt idx="29">
                  <c:v>2.0750000000000002</c:v>
                </c:pt>
                <c:pt idx="30">
                  <c:v>2.0299999999999998</c:v>
                </c:pt>
                <c:pt idx="31">
                  <c:v>1.95</c:v>
                </c:pt>
                <c:pt idx="32">
                  <c:v>1.95</c:v>
                </c:pt>
                <c:pt idx="33">
                  <c:v>1.95</c:v>
                </c:pt>
                <c:pt idx="34">
                  <c:v>1.96</c:v>
                </c:pt>
                <c:pt idx="35">
                  <c:v>1.9550000000000001</c:v>
                </c:pt>
                <c:pt idx="36">
                  <c:v>1.9750000000000001</c:v>
                </c:pt>
                <c:pt idx="37">
                  <c:v>2.02</c:v>
                </c:pt>
                <c:pt idx="38">
                  <c:v>1.9850000000000001</c:v>
                </c:pt>
                <c:pt idx="39">
                  <c:v>1.9850000000000001</c:v>
                </c:pt>
                <c:pt idx="40">
                  <c:v>1.9850000000000001</c:v>
                </c:pt>
                <c:pt idx="41">
                  <c:v>1.91</c:v>
                </c:pt>
                <c:pt idx="42">
                  <c:v>1.91</c:v>
                </c:pt>
                <c:pt idx="43">
                  <c:v>2</c:v>
                </c:pt>
                <c:pt idx="44">
                  <c:v>2.0150000000000001</c:v>
                </c:pt>
                <c:pt idx="45">
                  <c:v>1.9650000000000001</c:v>
                </c:pt>
                <c:pt idx="46">
                  <c:v>1.9650000000000001</c:v>
                </c:pt>
                <c:pt idx="47">
                  <c:v>1.9650000000000001</c:v>
                </c:pt>
                <c:pt idx="48">
                  <c:v>1.9650000000000001</c:v>
                </c:pt>
                <c:pt idx="49">
                  <c:v>2.145</c:v>
                </c:pt>
                <c:pt idx="50">
                  <c:v>2.1549999999999998</c:v>
                </c:pt>
                <c:pt idx="51">
                  <c:v>2.145</c:v>
                </c:pt>
                <c:pt idx="52">
                  <c:v>2.1</c:v>
                </c:pt>
                <c:pt idx="53">
                  <c:v>2.1</c:v>
                </c:pt>
                <c:pt idx="54">
                  <c:v>2.1</c:v>
                </c:pt>
                <c:pt idx="55">
                  <c:v>2.0099999999999998</c:v>
                </c:pt>
                <c:pt idx="56">
                  <c:v>2.0249999999999999</c:v>
                </c:pt>
                <c:pt idx="57">
                  <c:v>2.085</c:v>
                </c:pt>
                <c:pt idx="58">
                  <c:v>1.96</c:v>
                </c:pt>
                <c:pt idx="59">
                  <c:v>1.96</c:v>
                </c:pt>
                <c:pt idx="60">
                  <c:v>1.835</c:v>
                </c:pt>
                <c:pt idx="61">
                  <c:v>1.835</c:v>
                </c:pt>
                <c:pt idx="62">
                  <c:v>1.8149999999999999</c:v>
                </c:pt>
                <c:pt idx="63">
                  <c:v>1.9450000000000001</c:v>
                </c:pt>
                <c:pt idx="64">
                  <c:v>1.9750000000000001</c:v>
                </c:pt>
                <c:pt idx="65">
                  <c:v>1.9450000000000001</c:v>
                </c:pt>
                <c:pt idx="66">
                  <c:v>1.835</c:v>
                </c:pt>
                <c:pt idx="67">
                  <c:v>1.835</c:v>
                </c:pt>
                <c:pt idx="68">
                  <c:v>1.835</c:v>
                </c:pt>
                <c:pt idx="69">
                  <c:v>1.8049999999999999</c:v>
                </c:pt>
                <c:pt idx="70">
                  <c:v>1.9450000000000001</c:v>
                </c:pt>
                <c:pt idx="71">
                  <c:v>2.06</c:v>
                </c:pt>
                <c:pt idx="72">
                  <c:v>1.9450000000000001</c:v>
                </c:pt>
                <c:pt idx="73">
                  <c:v>2.0750000000000002</c:v>
                </c:pt>
                <c:pt idx="74">
                  <c:v>2.0750000000000002</c:v>
                </c:pt>
                <c:pt idx="75">
                  <c:v>2.0750000000000002</c:v>
                </c:pt>
                <c:pt idx="76">
                  <c:v>2.0150000000000001</c:v>
                </c:pt>
                <c:pt idx="77">
                  <c:v>1.9350000000000001</c:v>
                </c:pt>
                <c:pt idx="78">
                  <c:v>1.7849999999999999</c:v>
                </c:pt>
                <c:pt idx="79">
                  <c:v>1.7949999999999999</c:v>
                </c:pt>
                <c:pt idx="80">
                  <c:v>1.7749999999999999</c:v>
                </c:pt>
                <c:pt idx="81">
                  <c:v>1.7749999999999999</c:v>
                </c:pt>
                <c:pt idx="82">
                  <c:v>1.7749999999999999</c:v>
                </c:pt>
                <c:pt idx="83">
                  <c:v>1.7549999999999999</c:v>
                </c:pt>
                <c:pt idx="84">
                  <c:v>1.8149999999999999</c:v>
                </c:pt>
                <c:pt idx="85">
                  <c:v>1.7949999999999999</c:v>
                </c:pt>
                <c:pt idx="86">
                  <c:v>1.7949999999999999</c:v>
                </c:pt>
                <c:pt idx="87">
                  <c:v>1.73</c:v>
                </c:pt>
                <c:pt idx="88">
                  <c:v>1.73</c:v>
                </c:pt>
                <c:pt idx="89">
                  <c:v>1.73</c:v>
                </c:pt>
                <c:pt idx="90">
                  <c:v>1.8049999999999999</c:v>
                </c:pt>
                <c:pt idx="91">
                  <c:v>1.78</c:v>
                </c:pt>
                <c:pt idx="92">
                  <c:v>1.665</c:v>
                </c:pt>
                <c:pt idx="93">
                  <c:v>1.59</c:v>
                </c:pt>
                <c:pt idx="94">
                  <c:v>1.5249999999999999</c:v>
                </c:pt>
                <c:pt idx="95">
                  <c:v>1.5249999999999999</c:v>
                </c:pt>
                <c:pt idx="96">
                  <c:v>1.5249999999999999</c:v>
                </c:pt>
                <c:pt idx="97">
                  <c:v>1.75</c:v>
                </c:pt>
                <c:pt idx="98">
                  <c:v>1.875</c:v>
                </c:pt>
                <c:pt idx="99">
                  <c:v>1.91</c:v>
                </c:pt>
                <c:pt idx="100">
                  <c:v>1.8</c:v>
                </c:pt>
                <c:pt idx="101">
                  <c:v>1.8</c:v>
                </c:pt>
                <c:pt idx="102">
                  <c:v>1.8</c:v>
                </c:pt>
                <c:pt idx="103">
                  <c:v>1.8</c:v>
                </c:pt>
                <c:pt idx="104">
                  <c:v>1.95</c:v>
                </c:pt>
                <c:pt idx="105">
                  <c:v>1.79</c:v>
                </c:pt>
                <c:pt idx="106">
                  <c:v>1.71</c:v>
                </c:pt>
                <c:pt idx="107">
                  <c:v>1.645</c:v>
                </c:pt>
                <c:pt idx="108">
                  <c:v>1.83</c:v>
                </c:pt>
                <c:pt idx="109">
                  <c:v>1.83</c:v>
                </c:pt>
                <c:pt idx="110">
                  <c:v>1.83</c:v>
                </c:pt>
                <c:pt idx="111">
                  <c:v>1.855</c:v>
                </c:pt>
                <c:pt idx="112">
                  <c:v>1.9950000000000001</c:v>
                </c:pt>
                <c:pt idx="113">
                  <c:v>1.99</c:v>
                </c:pt>
                <c:pt idx="114">
                  <c:v>1.99</c:v>
                </c:pt>
                <c:pt idx="115">
                  <c:v>1.85</c:v>
                </c:pt>
                <c:pt idx="116">
                  <c:v>1.85</c:v>
                </c:pt>
                <c:pt idx="117">
                  <c:v>1.85</c:v>
                </c:pt>
                <c:pt idx="118">
                  <c:v>1.7350000000000001</c:v>
                </c:pt>
                <c:pt idx="119">
                  <c:v>1.89</c:v>
                </c:pt>
                <c:pt idx="120">
                  <c:v>1.82</c:v>
                </c:pt>
                <c:pt idx="121">
                  <c:v>1.7749999999999999</c:v>
                </c:pt>
                <c:pt idx="122">
                  <c:v>1.7749999999999999</c:v>
                </c:pt>
                <c:pt idx="123">
                  <c:v>1.7749999999999999</c:v>
                </c:pt>
                <c:pt idx="124">
                  <c:v>1.7749999999999999</c:v>
                </c:pt>
                <c:pt idx="125">
                  <c:v>1.905</c:v>
                </c:pt>
                <c:pt idx="126">
                  <c:v>2.09</c:v>
                </c:pt>
                <c:pt idx="127">
                  <c:v>1.9850000000000001</c:v>
                </c:pt>
                <c:pt idx="128">
                  <c:v>1.9450000000000001</c:v>
                </c:pt>
                <c:pt idx="129">
                  <c:v>1.825</c:v>
                </c:pt>
                <c:pt idx="130">
                  <c:v>1.825</c:v>
                </c:pt>
                <c:pt idx="131">
                  <c:v>1.825</c:v>
                </c:pt>
                <c:pt idx="132">
                  <c:v>1.845</c:v>
                </c:pt>
                <c:pt idx="133">
                  <c:v>1.7649999999999999</c:v>
                </c:pt>
                <c:pt idx="134">
                  <c:v>1.6950000000000001</c:v>
                </c:pt>
                <c:pt idx="135">
                  <c:v>1.7</c:v>
                </c:pt>
                <c:pt idx="136">
                  <c:v>1.7749999999999999</c:v>
                </c:pt>
                <c:pt idx="137">
                  <c:v>1.7749999999999999</c:v>
                </c:pt>
                <c:pt idx="138">
                  <c:v>1.7749999999999999</c:v>
                </c:pt>
                <c:pt idx="139">
                  <c:v>1.895</c:v>
                </c:pt>
                <c:pt idx="140">
                  <c:v>1.9350000000000001</c:v>
                </c:pt>
                <c:pt idx="141">
                  <c:v>1.9550000000000001</c:v>
                </c:pt>
                <c:pt idx="142">
                  <c:v>1.84</c:v>
                </c:pt>
                <c:pt idx="143">
                  <c:v>1.82</c:v>
                </c:pt>
                <c:pt idx="144">
                  <c:v>1.82</c:v>
                </c:pt>
                <c:pt idx="145">
                  <c:v>1.82</c:v>
                </c:pt>
                <c:pt idx="146">
                  <c:v>1.82</c:v>
                </c:pt>
                <c:pt idx="147">
                  <c:v>1.9450000000000001</c:v>
                </c:pt>
                <c:pt idx="148">
                  <c:v>1.91</c:v>
                </c:pt>
                <c:pt idx="149">
                  <c:v>1.87</c:v>
                </c:pt>
                <c:pt idx="150">
                  <c:v>1.87</c:v>
                </c:pt>
                <c:pt idx="151">
                  <c:v>1.87</c:v>
                </c:pt>
                <c:pt idx="152">
                  <c:v>1.7050000000000001</c:v>
                </c:pt>
                <c:pt idx="153">
                  <c:v>1.7</c:v>
                </c:pt>
                <c:pt idx="154">
                  <c:v>1.77</c:v>
                </c:pt>
                <c:pt idx="155">
                  <c:v>1.91</c:v>
                </c:pt>
                <c:pt idx="156">
                  <c:v>1.86</c:v>
                </c:pt>
                <c:pt idx="157">
                  <c:v>1.81</c:v>
                </c:pt>
                <c:pt idx="158">
                  <c:v>1.81</c:v>
                </c:pt>
                <c:pt idx="159">
                  <c:v>1.81</c:v>
                </c:pt>
                <c:pt idx="160">
                  <c:v>1.895</c:v>
                </c:pt>
                <c:pt idx="161">
                  <c:v>1.915</c:v>
                </c:pt>
                <c:pt idx="162">
                  <c:v>1.97</c:v>
                </c:pt>
                <c:pt idx="163">
                  <c:v>1.9350000000000001</c:v>
                </c:pt>
                <c:pt idx="164">
                  <c:v>1.82</c:v>
                </c:pt>
                <c:pt idx="165">
                  <c:v>1.82</c:v>
                </c:pt>
                <c:pt idx="166">
                  <c:v>1.82</c:v>
                </c:pt>
                <c:pt idx="167">
                  <c:v>1.645</c:v>
                </c:pt>
                <c:pt idx="168">
                  <c:v>1.575</c:v>
                </c:pt>
                <c:pt idx="169">
                  <c:v>1.64</c:v>
                </c:pt>
                <c:pt idx="170">
                  <c:v>1.615</c:v>
                </c:pt>
                <c:pt idx="171">
                  <c:v>1.67</c:v>
                </c:pt>
                <c:pt idx="172">
                  <c:v>1.67</c:v>
                </c:pt>
                <c:pt idx="173">
                  <c:v>1.67</c:v>
                </c:pt>
                <c:pt idx="174">
                  <c:v>1.845</c:v>
                </c:pt>
                <c:pt idx="175">
                  <c:v>1.84</c:v>
                </c:pt>
                <c:pt idx="176">
                  <c:v>1.9</c:v>
                </c:pt>
                <c:pt idx="177">
                  <c:v>1.91</c:v>
                </c:pt>
                <c:pt idx="178">
                  <c:v>1.89</c:v>
                </c:pt>
                <c:pt idx="179">
                  <c:v>1.89</c:v>
                </c:pt>
                <c:pt idx="180">
                  <c:v>1.89</c:v>
                </c:pt>
                <c:pt idx="181">
                  <c:v>2.085</c:v>
                </c:pt>
                <c:pt idx="182">
                  <c:v>2.2000000000000002</c:v>
                </c:pt>
                <c:pt idx="183">
                  <c:v>2.1150000000000002</c:v>
                </c:pt>
                <c:pt idx="184">
                  <c:v>1.95</c:v>
                </c:pt>
                <c:pt idx="185">
                  <c:v>1.95</c:v>
                </c:pt>
                <c:pt idx="186">
                  <c:v>1.95</c:v>
                </c:pt>
                <c:pt idx="187">
                  <c:v>1.95</c:v>
                </c:pt>
                <c:pt idx="188">
                  <c:v>2.0249999999999999</c:v>
                </c:pt>
                <c:pt idx="189">
                  <c:v>2.0150000000000001</c:v>
                </c:pt>
                <c:pt idx="190">
                  <c:v>2.09</c:v>
                </c:pt>
                <c:pt idx="191">
                  <c:v>2.13</c:v>
                </c:pt>
                <c:pt idx="192">
                  <c:v>2.09</c:v>
                </c:pt>
                <c:pt idx="193">
                  <c:v>2.09</c:v>
                </c:pt>
                <c:pt idx="194">
                  <c:v>2.09</c:v>
                </c:pt>
                <c:pt idx="195">
                  <c:v>2.0950000000000002</c:v>
                </c:pt>
                <c:pt idx="196">
                  <c:v>2.12</c:v>
                </c:pt>
                <c:pt idx="197">
                  <c:v>2.29</c:v>
                </c:pt>
                <c:pt idx="198">
                  <c:v>2.12</c:v>
                </c:pt>
                <c:pt idx="199">
                  <c:v>2.02</c:v>
                </c:pt>
                <c:pt idx="200">
                  <c:v>2.02</c:v>
                </c:pt>
                <c:pt idx="201">
                  <c:v>2.02</c:v>
                </c:pt>
                <c:pt idx="202">
                  <c:v>1.89</c:v>
                </c:pt>
                <c:pt idx="203">
                  <c:v>1.94</c:v>
                </c:pt>
                <c:pt idx="204">
                  <c:v>1.92</c:v>
                </c:pt>
                <c:pt idx="205">
                  <c:v>1.9450000000000001</c:v>
                </c:pt>
                <c:pt idx="206">
                  <c:v>1.96</c:v>
                </c:pt>
                <c:pt idx="207">
                  <c:v>1.96</c:v>
                </c:pt>
                <c:pt idx="208">
                  <c:v>1.96</c:v>
                </c:pt>
                <c:pt idx="209">
                  <c:v>2.0299999999999998</c:v>
                </c:pt>
                <c:pt idx="210">
                  <c:v>2.04</c:v>
                </c:pt>
                <c:pt idx="211">
                  <c:v>2.04</c:v>
                </c:pt>
                <c:pt idx="212">
                  <c:v>2.0550000000000002</c:v>
                </c:pt>
                <c:pt idx="213">
                  <c:v>2</c:v>
                </c:pt>
                <c:pt idx="214">
                  <c:v>2</c:v>
                </c:pt>
                <c:pt idx="215">
                  <c:v>2</c:v>
                </c:pt>
                <c:pt idx="216">
                  <c:v>2.23</c:v>
                </c:pt>
                <c:pt idx="217">
                  <c:v>2.38</c:v>
                </c:pt>
                <c:pt idx="218">
                  <c:v>2.4449999999999998</c:v>
                </c:pt>
                <c:pt idx="219">
                  <c:v>2.4649999999999999</c:v>
                </c:pt>
                <c:pt idx="220">
                  <c:v>2.39</c:v>
                </c:pt>
                <c:pt idx="221">
                  <c:v>2.39</c:v>
                </c:pt>
                <c:pt idx="222">
                  <c:v>2.39</c:v>
                </c:pt>
                <c:pt idx="223">
                  <c:v>2.415</c:v>
                </c:pt>
                <c:pt idx="224">
                  <c:v>2.41</c:v>
                </c:pt>
                <c:pt idx="225">
                  <c:v>2.34</c:v>
                </c:pt>
                <c:pt idx="226">
                  <c:v>2.38</c:v>
                </c:pt>
                <c:pt idx="227">
                  <c:v>2.4700000000000002</c:v>
                </c:pt>
                <c:pt idx="228">
                  <c:v>2.4700000000000002</c:v>
                </c:pt>
                <c:pt idx="229">
                  <c:v>2.4700000000000002</c:v>
                </c:pt>
                <c:pt idx="230">
                  <c:v>2.5249999999999999</c:v>
                </c:pt>
                <c:pt idx="231">
                  <c:v>2.5649999999999999</c:v>
                </c:pt>
                <c:pt idx="232">
                  <c:v>2.58</c:v>
                </c:pt>
                <c:pt idx="233">
                  <c:v>2.5499999999999998</c:v>
                </c:pt>
                <c:pt idx="234">
                  <c:v>2.48</c:v>
                </c:pt>
                <c:pt idx="235">
                  <c:v>2.48</c:v>
                </c:pt>
                <c:pt idx="236">
                  <c:v>2.48</c:v>
                </c:pt>
                <c:pt idx="237">
                  <c:v>2.875</c:v>
                </c:pt>
                <c:pt idx="238">
                  <c:v>2.915</c:v>
                </c:pt>
                <c:pt idx="239">
                  <c:v>2.88</c:v>
                </c:pt>
                <c:pt idx="240">
                  <c:v>2.9049999999999998</c:v>
                </c:pt>
                <c:pt idx="241">
                  <c:v>2.9</c:v>
                </c:pt>
                <c:pt idx="242">
                  <c:v>2.9</c:v>
                </c:pt>
                <c:pt idx="243">
                  <c:v>2.9</c:v>
                </c:pt>
                <c:pt idx="244">
                  <c:v>2.5499999999999998</c:v>
                </c:pt>
                <c:pt idx="245">
                  <c:v>2.625</c:v>
                </c:pt>
                <c:pt idx="246">
                  <c:v>2.7050000000000001</c:v>
                </c:pt>
                <c:pt idx="247">
                  <c:v>2.7250000000000001</c:v>
                </c:pt>
                <c:pt idx="248">
                  <c:v>2.5950000000000002</c:v>
                </c:pt>
                <c:pt idx="249">
                  <c:v>2.5950000000000002</c:v>
                </c:pt>
                <c:pt idx="250">
                  <c:v>2.5950000000000002</c:v>
                </c:pt>
                <c:pt idx="251">
                  <c:v>2.5950000000000002</c:v>
                </c:pt>
                <c:pt idx="252">
                  <c:v>2.5499999999999998</c:v>
                </c:pt>
                <c:pt idx="253">
                  <c:v>2.5249999999999999</c:v>
                </c:pt>
                <c:pt idx="254">
                  <c:v>2.3650000000000002</c:v>
                </c:pt>
                <c:pt idx="255">
                  <c:v>2.1850000000000001</c:v>
                </c:pt>
                <c:pt idx="256">
                  <c:v>2.1850000000000001</c:v>
                </c:pt>
                <c:pt idx="257">
                  <c:v>2.1850000000000001</c:v>
                </c:pt>
                <c:pt idx="258">
                  <c:v>2.4900000000000002</c:v>
                </c:pt>
                <c:pt idx="259">
                  <c:v>2.5099999999999998</c:v>
                </c:pt>
                <c:pt idx="260">
                  <c:v>2.5</c:v>
                </c:pt>
                <c:pt idx="261">
                  <c:v>2.2050000000000001</c:v>
                </c:pt>
                <c:pt idx="262">
                  <c:v>1.86</c:v>
                </c:pt>
                <c:pt idx="263">
                  <c:v>1.86</c:v>
                </c:pt>
                <c:pt idx="264">
                  <c:v>1.86</c:v>
                </c:pt>
                <c:pt idx="265">
                  <c:v>1.55</c:v>
                </c:pt>
                <c:pt idx="266">
                  <c:v>1.6850000000000001</c:v>
                </c:pt>
                <c:pt idx="267">
                  <c:v>2</c:v>
                </c:pt>
                <c:pt idx="268">
                  <c:v>2.1549999999999998</c:v>
                </c:pt>
                <c:pt idx="269">
                  <c:v>1.9850000000000001</c:v>
                </c:pt>
                <c:pt idx="270">
                  <c:v>1.9850000000000001</c:v>
                </c:pt>
                <c:pt idx="271">
                  <c:v>1.9850000000000001</c:v>
                </c:pt>
                <c:pt idx="272">
                  <c:v>1.99</c:v>
                </c:pt>
                <c:pt idx="273">
                  <c:v>1.74</c:v>
                </c:pt>
                <c:pt idx="274">
                  <c:v>1.65</c:v>
                </c:pt>
                <c:pt idx="275">
                  <c:v>1.4</c:v>
                </c:pt>
                <c:pt idx="276">
                  <c:v>1.2849999999999999</c:v>
                </c:pt>
                <c:pt idx="277">
                  <c:v>1.2849999999999999</c:v>
                </c:pt>
                <c:pt idx="278">
                  <c:v>1.2849999999999999</c:v>
                </c:pt>
                <c:pt idx="279">
                  <c:v>1.9650000000000001</c:v>
                </c:pt>
                <c:pt idx="280">
                  <c:v>2.2349999999999999</c:v>
                </c:pt>
                <c:pt idx="281">
                  <c:v>2.2650000000000001</c:v>
                </c:pt>
                <c:pt idx="282">
                  <c:v>1.7350000000000001</c:v>
                </c:pt>
                <c:pt idx="283">
                  <c:v>2.27</c:v>
                </c:pt>
                <c:pt idx="284">
                  <c:v>2.27</c:v>
                </c:pt>
                <c:pt idx="285">
                  <c:v>2.27</c:v>
                </c:pt>
                <c:pt idx="286">
                  <c:v>2.4249999999999998</c:v>
                </c:pt>
                <c:pt idx="287">
                  <c:v>2.4049999999999998</c:v>
                </c:pt>
                <c:pt idx="288">
                  <c:v>2.355</c:v>
                </c:pt>
                <c:pt idx="289">
                  <c:v>2.4249999999999998</c:v>
                </c:pt>
                <c:pt idx="290">
                  <c:v>2.415</c:v>
                </c:pt>
                <c:pt idx="291">
                  <c:v>2.415</c:v>
                </c:pt>
                <c:pt idx="292">
                  <c:v>2.415</c:v>
                </c:pt>
                <c:pt idx="293">
                  <c:v>2.5299999999999998</c:v>
                </c:pt>
                <c:pt idx="294">
                  <c:v>2.895</c:v>
                </c:pt>
                <c:pt idx="295">
                  <c:v>2.92</c:v>
                </c:pt>
                <c:pt idx="296">
                  <c:v>3.0449999999999999</c:v>
                </c:pt>
                <c:pt idx="297">
                  <c:v>3.0249999999999999</c:v>
                </c:pt>
                <c:pt idx="298">
                  <c:v>3.0249999999999999</c:v>
                </c:pt>
                <c:pt idx="299">
                  <c:v>3.0249999999999999</c:v>
                </c:pt>
                <c:pt idx="300">
                  <c:v>3.2050000000000001</c:v>
                </c:pt>
                <c:pt idx="301">
                  <c:v>3.22</c:v>
                </c:pt>
                <c:pt idx="302">
                  <c:v>3.2349999999999999</c:v>
                </c:pt>
                <c:pt idx="303">
                  <c:v>3.17</c:v>
                </c:pt>
                <c:pt idx="304">
                  <c:v>3.17</c:v>
                </c:pt>
                <c:pt idx="305">
                  <c:v>3.2050000000000001</c:v>
                </c:pt>
                <c:pt idx="306">
                  <c:v>3.2050000000000001</c:v>
                </c:pt>
                <c:pt idx="307">
                  <c:v>3.09</c:v>
                </c:pt>
                <c:pt idx="308">
                  <c:v>2.9649999999999999</c:v>
                </c:pt>
                <c:pt idx="309">
                  <c:v>2.835</c:v>
                </c:pt>
                <c:pt idx="310">
                  <c:v>2.91</c:v>
                </c:pt>
                <c:pt idx="311">
                  <c:v>2.8</c:v>
                </c:pt>
                <c:pt idx="312">
                  <c:v>2.8</c:v>
                </c:pt>
                <c:pt idx="313">
                  <c:v>2.8</c:v>
                </c:pt>
                <c:pt idx="314">
                  <c:v>2.895</c:v>
                </c:pt>
                <c:pt idx="315">
                  <c:v>3.03</c:v>
                </c:pt>
                <c:pt idx="316">
                  <c:v>2.9849999999999999</c:v>
                </c:pt>
                <c:pt idx="317">
                  <c:v>2.9750000000000001</c:v>
                </c:pt>
                <c:pt idx="318">
                  <c:v>2.96</c:v>
                </c:pt>
                <c:pt idx="319">
                  <c:v>2.96</c:v>
                </c:pt>
                <c:pt idx="320">
                  <c:v>2.96</c:v>
                </c:pt>
                <c:pt idx="321">
                  <c:v>2.73</c:v>
                </c:pt>
                <c:pt idx="322">
                  <c:v>2.72</c:v>
                </c:pt>
                <c:pt idx="323">
                  <c:v>2.5049999999999999</c:v>
                </c:pt>
                <c:pt idx="324">
                  <c:v>2.3450000000000002</c:v>
                </c:pt>
                <c:pt idx="325">
                  <c:v>2.335</c:v>
                </c:pt>
                <c:pt idx="326">
                  <c:v>2.335</c:v>
                </c:pt>
                <c:pt idx="327">
                  <c:v>2.335</c:v>
                </c:pt>
                <c:pt idx="328">
                  <c:v>2.335</c:v>
                </c:pt>
                <c:pt idx="329">
                  <c:v>2.415</c:v>
                </c:pt>
                <c:pt idx="330">
                  <c:v>2.4249999999999998</c:v>
                </c:pt>
                <c:pt idx="331">
                  <c:v>2.4249999999999998</c:v>
                </c:pt>
                <c:pt idx="332">
                  <c:v>2.4249999999999998</c:v>
                </c:pt>
                <c:pt idx="333">
                  <c:v>2.4249999999999998</c:v>
                </c:pt>
                <c:pt idx="334">
                  <c:v>2.4249999999999998</c:v>
                </c:pt>
                <c:pt idx="335">
                  <c:v>3.08</c:v>
                </c:pt>
                <c:pt idx="336">
                  <c:v>3.0049999999999999</c:v>
                </c:pt>
                <c:pt idx="337">
                  <c:v>2.835</c:v>
                </c:pt>
                <c:pt idx="338">
                  <c:v>2.59</c:v>
                </c:pt>
                <c:pt idx="339">
                  <c:v>2.62</c:v>
                </c:pt>
                <c:pt idx="340">
                  <c:v>2.62</c:v>
                </c:pt>
                <c:pt idx="341">
                  <c:v>2.62</c:v>
                </c:pt>
                <c:pt idx="342">
                  <c:v>2.5950000000000002</c:v>
                </c:pt>
                <c:pt idx="343">
                  <c:v>2.5449999999999999</c:v>
                </c:pt>
                <c:pt idx="344">
                  <c:v>2.59</c:v>
                </c:pt>
                <c:pt idx="345">
                  <c:v>2.5</c:v>
                </c:pt>
                <c:pt idx="346">
                  <c:v>2.605</c:v>
                </c:pt>
                <c:pt idx="347">
                  <c:v>2.605</c:v>
                </c:pt>
                <c:pt idx="348">
                  <c:v>2.605</c:v>
                </c:pt>
                <c:pt idx="349">
                  <c:v>2.8</c:v>
                </c:pt>
                <c:pt idx="350">
                  <c:v>2.7549999999999999</c:v>
                </c:pt>
                <c:pt idx="351">
                  <c:v>2.7949999999999999</c:v>
                </c:pt>
                <c:pt idx="352">
                  <c:v>2.83</c:v>
                </c:pt>
                <c:pt idx="353">
                  <c:v>2.81</c:v>
                </c:pt>
                <c:pt idx="354">
                  <c:v>2.81</c:v>
                </c:pt>
                <c:pt idx="355">
                  <c:v>2.81</c:v>
                </c:pt>
                <c:pt idx="356">
                  <c:v>2.8250000000000002</c:v>
                </c:pt>
                <c:pt idx="357">
                  <c:v>2.88</c:v>
                </c:pt>
                <c:pt idx="358">
                  <c:v>2.87</c:v>
                </c:pt>
                <c:pt idx="359">
                  <c:v>2.99</c:v>
                </c:pt>
                <c:pt idx="360">
                  <c:v>2.99</c:v>
                </c:pt>
                <c:pt idx="361">
                  <c:v>2.99</c:v>
                </c:pt>
                <c:pt idx="362">
                  <c:v>2.99</c:v>
                </c:pt>
                <c:pt idx="363">
                  <c:v>2.3650000000000002</c:v>
                </c:pt>
                <c:pt idx="364">
                  <c:v>2.46</c:v>
                </c:pt>
                <c:pt idx="365">
                  <c:v>2.4449999999999998</c:v>
                </c:pt>
                <c:pt idx="366">
                  <c:v>2.4700000000000002</c:v>
                </c:pt>
                <c:pt idx="367">
                  <c:v>2.4700000000000002</c:v>
                </c:pt>
                <c:pt idx="368">
                  <c:v>2.4700000000000002</c:v>
                </c:pt>
                <c:pt idx="369">
                  <c:v>2.4700000000000002</c:v>
                </c:pt>
                <c:pt idx="370">
                  <c:v>2.7050000000000001</c:v>
                </c:pt>
                <c:pt idx="371">
                  <c:v>2.8149999999999999</c:v>
                </c:pt>
                <c:pt idx="372">
                  <c:v>2.81</c:v>
                </c:pt>
                <c:pt idx="373">
                  <c:v>2.875</c:v>
                </c:pt>
                <c:pt idx="374">
                  <c:v>2.875</c:v>
                </c:pt>
                <c:pt idx="375">
                  <c:v>2.875</c:v>
                </c:pt>
                <c:pt idx="376">
                  <c:v>2.875</c:v>
                </c:pt>
                <c:pt idx="377">
                  <c:v>2.82</c:v>
                </c:pt>
                <c:pt idx="378">
                  <c:v>3.0350000000000001</c:v>
                </c:pt>
                <c:pt idx="379">
                  <c:v>2.9049999999999998</c:v>
                </c:pt>
                <c:pt idx="380">
                  <c:v>2.895</c:v>
                </c:pt>
                <c:pt idx="381">
                  <c:v>2.9249999999999998</c:v>
                </c:pt>
                <c:pt idx="382">
                  <c:v>2.9249999999999998</c:v>
                </c:pt>
                <c:pt idx="383">
                  <c:v>2.9249999999999998</c:v>
                </c:pt>
                <c:pt idx="384">
                  <c:v>2.9249999999999998</c:v>
                </c:pt>
                <c:pt idx="385">
                  <c:v>2.7149999999999999</c:v>
                </c:pt>
                <c:pt idx="386">
                  <c:v>2.5750000000000002</c:v>
                </c:pt>
                <c:pt idx="387">
                  <c:v>2.62</c:v>
                </c:pt>
                <c:pt idx="388">
                  <c:v>2.6150000000000002</c:v>
                </c:pt>
                <c:pt idx="389">
                  <c:v>2.6150000000000002</c:v>
                </c:pt>
                <c:pt idx="390">
                  <c:v>2.6150000000000002</c:v>
                </c:pt>
                <c:pt idx="391">
                  <c:v>2.65</c:v>
                </c:pt>
                <c:pt idx="392">
                  <c:v>2.7349999999999999</c:v>
                </c:pt>
                <c:pt idx="393">
                  <c:v>2.8650000000000002</c:v>
                </c:pt>
                <c:pt idx="394">
                  <c:v>2.7650000000000001</c:v>
                </c:pt>
                <c:pt idx="395">
                  <c:v>2.7650000000000001</c:v>
                </c:pt>
                <c:pt idx="396">
                  <c:v>2.7650000000000001</c:v>
                </c:pt>
                <c:pt idx="397">
                  <c:v>2.83</c:v>
                </c:pt>
                <c:pt idx="398">
                  <c:v>3.03</c:v>
                </c:pt>
                <c:pt idx="399">
                  <c:v>3.58</c:v>
                </c:pt>
                <c:pt idx="400">
                  <c:v>3.1949999999999998</c:v>
                </c:pt>
                <c:pt idx="401">
                  <c:v>3.1150000000000002</c:v>
                </c:pt>
                <c:pt idx="402">
                  <c:v>3.5950000000000002</c:v>
                </c:pt>
                <c:pt idx="403">
                  <c:v>3.5950000000000002</c:v>
                </c:pt>
                <c:pt idx="404">
                  <c:v>3.5950000000000002</c:v>
                </c:pt>
                <c:pt idx="405">
                  <c:v>3.3650000000000002</c:v>
                </c:pt>
                <c:pt idx="406">
                  <c:v>3.3149999999999999</c:v>
                </c:pt>
                <c:pt idx="407">
                  <c:v>3.8450000000000002</c:v>
                </c:pt>
                <c:pt idx="408">
                  <c:v>5.7949999999999999</c:v>
                </c:pt>
                <c:pt idx="409">
                  <c:v>5.9749999999999996</c:v>
                </c:pt>
                <c:pt idx="410">
                  <c:v>5.9749999999999996</c:v>
                </c:pt>
                <c:pt idx="411">
                  <c:v>5.9749999999999996</c:v>
                </c:pt>
                <c:pt idx="412">
                  <c:v>5.9749999999999996</c:v>
                </c:pt>
                <c:pt idx="414">
                  <c:v>23.21</c:v>
                </c:pt>
                <c:pt idx="416">
                  <c:v>5.94</c:v>
                </c:pt>
                <c:pt idx="417">
                  <c:v>5.94</c:v>
                </c:pt>
                <c:pt idx="418">
                  <c:v>5.94</c:v>
                </c:pt>
                <c:pt idx="419">
                  <c:v>3.0750000000000002</c:v>
                </c:pt>
                <c:pt idx="420">
                  <c:v>3.0350000000000001</c:v>
                </c:pt>
                <c:pt idx="421">
                  <c:v>2.9849999999999999</c:v>
                </c:pt>
                <c:pt idx="422">
                  <c:v>2.94</c:v>
                </c:pt>
                <c:pt idx="423">
                  <c:v>2.94</c:v>
                </c:pt>
                <c:pt idx="424">
                  <c:v>2.94</c:v>
                </c:pt>
                <c:pt idx="425">
                  <c:v>2.9750000000000001</c:v>
                </c:pt>
                <c:pt idx="426">
                  <c:v>3.02</c:v>
                </c:pt>
                <c:pt idx="427">
                  <c:v>3.01</c:v>
                </c:pt>
                <c:pt idx="428">
                  <c:v>3.0449999999999999</c:v>
                </c:pt>
                <c:pt idx="429">
                  <c:v>2.9849999999999999</c:v>
                </c:pt>
                <c:pt idx="430">
                  <c:v>2.91</c:v>
                </c:pt>
                <c:pt idx="431">
                  <c:v>2.91</c:v>
                </c:pt>
                <c:pt idx="432">
                  <c:v>2.91</c:v>
                </c:pt>
                <c:pt idx="433">
                  <c:v>2.7450000000000001</c:v>
                </c:pt>
                <c:pt idx="434">
                  <c:v>2.77</c:v>
                </c:pt>
                <c:pt idx="435">
                  <c:v>2.76</c:v>
                </c:pt>
                <c:pt idx="436">
                  <c:v>2.7650000000000001</c:v>
                </c:pt>
                <c:pt idx="437">
                  <c:v>2.74</c:v>
                </c:pt>
                <c:pt idx="438">
                  <c:v>2.74</c:v>
                </c:pt>
                <c:pt idx="439">
                  <c:v>2.74</c:v>
                </c:pt>
                <c:pt idx="440">
                  <c:v>2.665</c:v>
                </c:pt>
                <c:pt idx="441">
                  <c:v>2.665</c:v>
                </c:pt>
                <c:pt idx="442">
                  <c:v>2.7149999999999999</c:v>
                </c:pt>
                <c:pt idx="443">
                  <c:v>2.6150000000000002</c:v>
                </c:pt>
                <c:pt idx="444">
                  <c:v>2.57</c:v>
                </c:pt>
                <c:pt idx="445">
                  <c:v>2.57</c:v>
                </c:pt>
                <c:pt idx="446">
                  <c:v>2.57</c:v>
                </c:pt>
                <c:pt idx="447">
                  <c:v>2.57</c:v>
                </c:pt>
                <c:pt idx="448">
                  <c:v>2.63</c:v>
                </c:pt>
                <c:pt idx="449">
                  <c:v>2.65</c:v>
                </c:pt>
                <c:pt idx="450">
                  <c:v>2.65</c:v>
                </c:pt>
                <c:pt idx="451">
                  <c:v>2.67</c:v>
                </c:pt>
                <c:pt idx="452">
                  <c:v>2.67</c:v>
                </c:pt>
                <c:pt idx="453">
                  <c:v>2.67</c:v>
                </c:pt>
                <c:pt idx="454">
                  <c:v>2.7149999999999999</c:v>
                </c:pt>
                <c:pt idx="455">
                  <c:v>2.8</c:v>
                </c:pt>
                <c:pt idx="456">
                  <c:v>2.71</c:v>
                </c:pt>
                <c:pt idx="457">
                  <c:v>2.66</c:v>
                </c:pt>
                <c:pt idx="458">
                  <c:v>2.66</c:v>
                </c:pt>
                <c:pt idx="459">
                  <c:v>2.66</c:v>
                </c:pt>
                <c:pt idx="460">
                  <c:v>2.66</c:v>
                </c:pt>
                <c:pt idx="461">
                  <c:v>2.4550000000000001</c:v>
                </c:pt>
                <c:pt idx="462">
                  <c:v>2.52</c:v>
                </c:pt>
                <c:pt idx="463">
                  <c:v>2.5299999999999998</c:v>
                </c:pt>
                <c:pt idx="464">
                  <c:v>2.5150000000000001</c:v>
                </c:pt>
                <c:pt idx="465">
                  <c:v>2.5950000000000002</c:v>
                </c:pt>
                <c:pt idx="466">
                  <c:v>2.5950000000000002</c:v>
                </c:pt>
                <c:pt idx="467">
                  <c:v>2.5950000000000002</c:v>
                </c:pt>
                <c:pt idx="468">
                  <c:v>2.6150000000000002</c:v>
                </c:pt>
                <c:pt idx="469">
                  <c:v>2.64</c:v>
                </c:pt>
                <c:pt idx="470">
                  <c:v>2.7450000000000001</c:v>
                </c:pt>
                <c:pt idx="471">
                  <c:v>2.6949999999999998</c:v>
                </c:pt>
                <c:pt idx="472">
                  <c:v>2.75</c:v>
                </c:pt>
                <c:pt idx="473">
                  <c:v>2.75</c:v>
                </c:pt>
                <c:pt idx="474">
                  <c:v>2.75</c:v>
                </c:pt>
                <c:pt idx="475">
                  <c:v>2.8250000000000002</c:v>
                </c:pt>
                <c:pt idx="476">
                  <c:v>2.82</c:v>
                </c:pt>
                <c:pt idx="477">
                  <c:v>2.7549999999999999</c:v>
                </c:pt>
                <c:pt idx="478">
                  <c:v>2.8149999999999999</c:v>
                </c:pt>
                <c:pt idx="479">
                  <c:v>2.84</c:v>
                </c:pt>
                <c:pt idx="480">
                  <c:v>2.84</c:v>
                </c:pt>
                <c:pt idx="481">
                  <c:v>2.84</c:v>
                </c:pt>
                <c:pt idx="482">
                  <c:v>2.89</c:v>
                </c:pt>
                <c:pt idx="483">
                  <c:v>3.0049999999999999</c:v>
                </c:pt>
                <c:pt idx="484">
                  <c:v>3.16</c:v>
                </c:pt>
                <c:pt idx="485">
                  <c:v>3.12</c:v>
                </c:pt>
                <c:pt idx="486">
                  <c:v>3.0950000000000002</c:v>
                </c:pt>
                <c:pt idx="487">
                  <c:v>3.0950000000000002</c:v>
                </c:pt>
                <c:pt idx="488">
                  <c:v>3.0950000000000002</c:v>
                </c:pt>
                <c:pt idx="489">
                  <c:v>3.2349999999999999</c:v>
                </c:pt>
                <c:pt idx="490">
                  <c:v>3.3650000000000002</c:v>
                </c:pt>
                <c:pt idx="491">
                  <c:v>3.2349999999999999</c:v>
                </c:pt>
                <c:pt idx="492">
                  <c:v>3.09</c:v>
                </c:pt>
                <c:pt idx="493">
                  <c:v>3.07</c:v>
                </c:pt>
                <c:pt idx="494">
                  <c:v>3.07</c:v>
                </c:pt>
                <c:pt idx="495">
                  <c:v>3.07</c:v>
                </c:pt>
                <c:pt idx="496">
                  <c:v>3.085</c:v>
                </c:pt>
                <c:pt idx="497">
                  <c:v>3.05</c:v>
                </c:pt>
                <c:pt idx="498">
                  <c:v>3.0350000000000001</c:v>
                </c:pt>
                <c:pt idx="499">
                  <c:v>3.01</c:v>
                </c:pt>
                <c:pt idx="500">
                  <c:v>3.0150000000000001</c:v>
                </c:pt>
                <c:pt idx="501">
                  <c:v>3.0150000000000001</c:v>
                </c:pt>
                <c:pt idx="502">
                  <c:v>3.0150000000000001</c:v>
                </c:pt>
                <c:pt idx="503">
                  <c:v>3.1349999999999998</c:v>
                </c:pt>
                <c:pt idx="504">
                  <c:v>3.145</c:v>
                </c:pt>
                <c:pt idx="505">
                  <c:v>3.085</c:v>
                </c:pt>
                <c:pt idx="506">
                  <c:v>3.04</c:v>
                </c:pt>
                <c:pt idx="507">
                  <c:v>3.03</c:v>
                </c:pt>
                <c:pt idx="508">
                  <c:v>3.03</c:v>
                </c:pt>
                <c:pt idx="509">
                  <c:v>3.03</c:v>
                </c:pt>
                <c:pt idx="510">
                  <c:v>3.0950000000000002</c:v>
                </c:pt>
                <c:pt idx="511">
                  <c:v>3.1949999999999998</c:v>
                </c:pt>
                <c:pt idx="512">
                  <c:v>3.1549999999999998</c:v>
                </c:pt>
                <c:pt idx="513">
                  <c:v>3.1150000000000002</c:v>
                </c:pt>
                <c:pt idx="514">
                  <c:v>3.1150000000000002</c:v>
                </c:pt>
                <c:pt idx="515">
                  <c:v>3.1150000000000002</c:v>
                </c:pt>
                <c:pt idx="516">
                  <c:v>3.1150000000000002</c:v>
                </c:pt>
                <c:pt idx="517">
                  <c:v>3.0649999999999999</c:v>
                </c:pt>
                <c:pt idx="518">
                  <c:v>3.2749999999999999</c:v>
                </c:pt>
                <c:pt idx="519">
                  <c:v>3.24</c:v>
                </c:pt>
                <c:pt idx="520">
                  <c:v>3.1949999999999998</c:v>
                </c:pt>
                <c:pt idx="521">
                  <c:v>3.165</c:v>
                </c:pt>
                <c:pt idx="522">
                  <c:v>3.165</c:v>
                </c:pt>
                <c:pt idx="523">
                  <c:v>3.165</c:v>
                </c:pt>
                <c:pt idx="524">
                  <c:v>3.3</c:v>
                </c:pt>
                <c:pt idx="525">
                  <c:v>3.44</c:v>
                </c:pt>
                <c:pt idx="526">
                  <c:v>3.4249999999999998</c:v>
                </c:pt>
                <c:pt idx="527">
                  <c:v>3.4350000000000001</c:v>
                </c:pt>
                <c:pt idx="528">
                  <c:v>3.56</c:v>
                </c:pt>
                <c:pt idx="529">
                  <c:v>3.56</c:v>
                </c:pt>
                <c:pt idx="530">
                  <c:v>3.56</c:v>
                </c:pt>
                <c:pt idx="531">
                  <c:v>3.605</c:v>
                </c:pt>
                <c:pt idx="532">
                  <c:v>3.49</c:v>
                </c:pt>
                <c:pt idx="533">
                  <c:v>3.43</c:v>
                </c:pt>
                <c:pt idx="534">
                  <c:v>3.41</c:v>
                </c:pt>
                <c:pt idx="535">
                  <c:v>3.3650000000000002</c:v>
                </c:pt>
                <c:pt idx="536">
                  <c:v>3.3650000000000002</c:v>
                </c:pt>
                <c:pt idx="537">
                  <c:v>3.3650000000000002</c:v>
                </c:pt>
                <c:pt idx="538">
                  <c:v>3.3849999999999998</c:v>
                </c:pt>
                <c:pt idx="539">
                  <c:v>3.4849999999999999</c:v>
                </c:pt>
                <c:pt idx="540">
                  <c:v>3.52</c:v>
                </c:pt>
                <c:pt idx="541">
                  <c:v>3.52</c:v>
                </c:pt>
                <c:pt idx="542">
                  <c:v>3.6749999999999998</c:v>
                </c:pt>
                <c:pt idx="543">
                  <c:v>3.6749999999999998</c:v>
                </c:pt>
                <c:pt idx="544">
                  <c:v>3.6749999999999998</c:v>
                </c:pt>
                <c:pt idx="545">
                  <c:v>3.8849999999999998</c:v>
                </c:pt>
                <c:pt idx="546">
                  <c:v>3.9849999999999999</c:v>
                </c:pt>
                <c:pt idx="547">
                  <c:v>3.8450000000000002</c:v>
                </c:pt>
                <c:pt idx="548">
                  <c:v>3.8050000000000002</c:v>
                </c:pt>
                <c:pt idx="549">
                  <c:v>3.81</c:v>
                </c:pt>
                <c:pt idx="550">
                  <c:v>3.81</c:v>
                </c:pt>
                <c:pt idx="551">
                  <c:v>3.81</c:v>
                </c:pt>
                <c:pt idx="552">
                  <c:v>3.81</c:v>
                </c:pt>
                <c:pt idx="553">
                  <c:v>3.86</c:v>
                </c:pt>
                <c:pt idx="554">
                  <c:v>3.78</c:v>
                </c:pt>
                <c:pt idx="555">
                  <c:v>3.83</c:v>
                </c:pt>
                <c:pt idx="556">
                  <c:v>3.9249999999999998</c:v>
                </c:pt>
                <c:pt idx="557">
                  <c:v>3.9249999999999998</c:v>
                </c:pt>
                <c:pt idx="558">
                  <c:v>3.9249999999999998</c:v>
                </c:pt>
                <c:pt idx="559">
                  <c:v>3.9550000000000001</c:v>
                </c:pt>
                <c:pt idx="560">
                  <c:v>3.89</c:v>
                </c:pt>
                <c:pt idx="561">
                  <c:v>3.9049999999999998</c:v>
                </c:pt>
                <c:pt idx="562">
                  <c:v>3.855</c:v>
                </c:pt>
                <c:pt idx="563">
                  <c:v>3.9249999999999998</c:v>
                </c:pt>
                <c:pt idx="564">
                  <c:v>3.9249999999999998</c:v>
                </c:pt>
                <c:pt idx="565">
                  <c:v>3.9249999999999998</c:v>
                </c:pt>
                <c:pt idx="566">
                  <c:v>3.96</c:v>
                </c:pt>
                <c:pt idx="567">
                  <c:v>4.1150000000000002</c:v>
                </c:pt>
                <c:pt idx="568">
                  <c:v>4.18</c:v>
                </c:pt>
                <c:pt idx="569">
                  <c:v>4.2149999999999999</c:v>
                </c:pt>
                <c:pt idx="570">
                  <c:v>4.3250000000000002</c:v>
                </c:pt>
                <c:pt idx="571">
                  <c:v>4.3250000000000002</c:v>
                </c:pt>
                <c:pt idx="572">
                  <c:v>4.3250000000000002</c:v>
                </c:pt>
                <c:pt idx="573">
                  <c:v>4.41</c:v>
                </c:pt>
                <c:pt idx="574">
                  <c:v>4.3650000000000002</c:v>
                </c:pt>
                <c:pt idx="575">
                  <c:v>4.2850000000000001</c:v>
                </c:pt>
                <c:pt idx="576">
                  <c:v>4.335</c:v>
                </c:pt>
                <c:pt idx="577">
                  <c:v>4.335</c:v>
                </c:pt>
                <c:pt idx="578">
                  <c:v>4.2050000000000001</c:v>
                </c:pt>
                <c:pt idx="579">
                  <c:v>4.2050000000000001</c:v>
                </c:pt>
                <c:pt idx="580">
                  <c:v>4.2300000000000004</c:v>
                </c:pt>
                <c:pt idx="581">
                  <c:v>4.1749999999999998</c:v>
                </c:pt>
                <c:pt idx="582">
                  <c:v>4.3449999999999998</c:v>
                </c:pt>
                <c:pt idx="583">
                  <c:v>4.34</c:v>
                </c:pt>
                <c:pt idx="584">
                  <c:v>4.34</c:v>
                </c:pt>
                <c:pt idx="585">
                  <c:v>4.34</c:v>
                </c:pt>
                <c:pt idx="586">
                  <c:v>4.34</c:v>
                </c:pt>
                <c:pt idx="587">
                  <c:v>4.335</c:v>
                </c:pt>
                <c:pt idx="588">
                  <c:v>4.375</c:v>
                </c:pt>
                <c:pt idx="589">
                  <c:v>4.3499999999999996</c:v>
                </c:pt>
                <c:pt idx="590">
                  <c:v>4.28</c:v>
                </c:pt>
                <c:pt idx="591">
                  <c:v>4.1749999999999998</c:v>
                </c:pt>
                <c:pt idx="592">
                  <c:v>4.1749999999999998</c:v>
                </c:pt>
                <c:pt idx="593">
                  <c:v>4.1749999999999998</c:v>
                </c:pt>
                <c:pt idx="594">
                  <c:v>4.2050000000000001</c:v>
                </c:pt>
                <c:pt idx="595">
                  <c:v>4.165</c:v>
                </c:pt>
                <c:pt idx="596">
                  <c:v>4.1500000000000004</c:v>
                </c:pt>
                <c:pt idx="597">
                  <c:v>4.13</c:v>
                </c:pt>
                <c:pt idx="598">
                  <c:v>4.2300000000000004</c:v>
                </c:pt>
                <c:pt idx="599">
                  <c:v>4.2300000000000004</c:v>
                </c:pt>
                <c:pt idx="600">
                  <c:v>4.2300000000000004</c:v>
                </c:pt>
                <c:pt idx="601">
                  <c:v>4.24</c:v>
                </c:pt>
                <c:pt idx="602">
                  <c:v>4.2450000000000001</c:v>
                </c:pt>
                <c:pt idx="603">
                  <c:v>4.2149999999999999</c:v>
                </c:pt>
                <c:pt idx="604">
                  <c:v>4.3449999999999998</c:v>
                </c:pt>
                <c:pt idx="605">
                  <c:v>4.74</c:v>
                </c:pt>
                <c:pt idx="606">
                  <c:v>4.74</c:v>
                </c:pt>
                <c:pt idx="607">
                  <c:v>4.74</c:v>
                </c:pt>
                <c:pt idx="608">
                  <c:v>4.625</c:v>
                </c:pt>
                <c:pt idx="609">
                  <c:v>4.63</c:v>
                </c:pt>
                <c:pt idx="610">
                  <c:v>4.88</c:v>
                </c:pt>
                <c:pt idx="611">
                  <c:v>4.99</c:v>
                </c:pt>
                <c:pt idx="612">
                  <c:v>5.03</c:v>
                </c:pt>
                <c:pt idx="613">
                  <c:v>5.03</c:v>
                </c:pt>
                <c:pt idx="614">
                  <c:v>5.03</c:v>
                </c:pt>
                <c:pt idx="615">
                  <c:v>5.03</c:v>
                </c:pt>
                <c:pt idx="616">
                  <c:v>5.04</c:v>
                </c:pt>
                <c:pt idx="617">
                  <c:v>5.2350000000000003</c:v>
                </c:pt>
                <c:pt idx="618">
                  <c:v>5.33</c:v>
                </c:pt>
                <c:pt idx="619">
                  <c:v>5.335</c:v>
                </c:pt>
                <c:pt idx="620">
                  <c:v>5.335</c:v>
                </c:pt>
                <c:pt idx="621">
                  <c:v>5.335</c:v>
                </c:pt>
                <c:pt idx="622">
                  <c:v>5.61</c:v>
                </c:pt>
                <c:pt idx="623">
                  <c:v>5.66</c:v>
                </c:pt>
                <c:pt idx="624">
                  <c:v>5.9349999999999996</c:v>
                </c:pt>
                <c:pt idx="625">
                  <c:v>5.72</c:v>
                </c:pt>
                <c:pt idx="626">
                  <c:v>5.5750000000000002</c:v>
                </c:pt>
                <c:pt idx="627">
                  <c:v>5.5750000000000002</c:v>
                </c:pt>
                <c:pt idx="628">
                  <c:v>5.5750000000000002</c:v>
                </c:pt>
                <c:pt idx="629">
                  <c:v>5.4749999999999996</c:v>
                </c:pt>
                <c:pt idx="630">
                  <c:v>5.0949999999999998</c:v>
                </c:pt>
                <c:pt idx="631">
                  <c:v>5.13</c:v>
                </c:pt>
                <c:pt idx="632">
                  <c:v>5.1849999999999996</c:v>
                </c:pt>
                <c:pt idx="633">
                  <c:v>5.2149999999999999</c:v>
                </c:pt>
                <c:pt idx="634">
                  <c:v>5.2149999999999999</c:v>
                </c:pt>
                <c:pt idx="635">
                  <c:v>5.2149999999999999</c:v>
                </c:pt>
                <c:pt idx="636">
                  <c:v>5.7949999999999999</c:v>
                </c:pt>
                <c:pt idx="637">
                  <c:v>6.21</c:v>
                </c:pt>
                <c:pt idx="638">
                  <c:v>5.8449999999999998</c:v>
                </c:pt>
                <c:pt idx="639">
                  <c:v>5.8849999999999998</c:v>
                </c:pt>
                <c:pt idx="640">
                  <c:v>5.8949999999999996</c:v>
                </c:pt>
                <c:pt idx="641">
                  <c:v>5.8949999999999996</c:v>
                </c:pt>
                <c:pt idx="642">
                  <c:v>5.8949999999999996</c:v>
                </c:pt>
                <c:pt idx="643">
                  <c:v>6.24</c:v>
                </c:pt>
                <c:pt idx="644">
                  <c:v>6.59</c:v>
                </c:pt>
                <c:pt idx="645">
                  <c:v>6.3049999999999997</c:v>
                </c:pt>
                <c:pt idx="646">
                  <c:v>6.07</c:v>
                </c:pt>
                <c:pt idx="647">
                  <c:v>5.9950000000000001</c:v>
                </c:pt>
                <c:pt idx="648">
                  <c:v>5.9950000000000001</c:v>
                </c:pt>
                <c:pt idx="649">
                  <c:v>5.9950000000000001</c:v>
                </c:pt>
                <c:pt idx="650">
                  <c:v>5.9</c:v>
                </c:pt>
                <c:pt idx="651">
                  <c:v>5.8449999999999998</c:v>
                </c:pt>
                <c:pt idx="652">
                  <c:v>5.92</c:v>
                </c:pt>
                <c:pt idx="653">
                  <c:v>6.3049999999999997</c:v>
                </c:pt>
                <c:pt idx="654">
                  <c:v>5.89</c:v>
                </c:pt>
                <c:pt idx="655">
                  <c:v>5.89</c:v>
                </c:pt>
                <c:pt idx="656">
                  <c:v>5.89</c:v>
                </c:pt>
                <c:pt idx="657">
                  <c:v>5.43</c:v>
                </c:pt>
                <c:pt idx="658">
                  <c:v>5.2050000000000001</c:v>
                </c:pt>
                <c:pt idx="659">
                  <c:v>5.2850000000000001</c:v>
                </c:pt>
                <c:pt idx="660">
                  <c:v>5.3049999999999997</c:v>
                </c:pt>
                <c:pt idx="661">
                  <c:v>5.4249999999999998</c:v>
                </c:pt>
                <c:pt idx="662">
                  <c:v>5.4249999999999998</c:v>
                </c:pt>
                <c:pt idx="663">
                  <c:v>5.4249999999999998</c:v>
                </c:pt>
                <c:pt idx="664">
                  <c:v>5.99</c:v>
                </c:pt>
                <c:pt idx="665">
                  <c:v>5.8550000000000004</c:v>
                </c:pt>
                <c:pt idx="666">
                  <c:v>6.1150000000000002</c:v>
                </c:pt>
                <c:pt idx="667">
                  <c:v>5.7649999999999997</c:v>
                </c:pt>
                <c:pt idx="668">
                  <c:v>5.7649999999999997</c:v>
                </c:pt>
                <c:pt idx="669">
                  <c:v>5.7649999999999997</c:v>
                </c:pt>
                <c:pt idx="670">
                  <c:v>5.5449999999999999</c:v>
                </c:pt>
                <c:pt idx="671">
                  <c:v>5.38</c:v>
                </c:pt>
                <c:pt idx="672">
                  <c:v>5.65</c:v>
                </c:pt>
                <c:pt idx="673">
                  <c:v>5.94</c:v>
                </c:pt>
                <c:pt idx="674">
                  <c:v>5.9450000000000003</c:v>
                </c:pt>
                <c:pt idx="675">
                  <c:v>5.52</c:v>
                </c:pt>
                <c:pt idx="676">
                  <c:v>5.52</c:v>
                </c:pt>
                <c:pt idx="677">
                  <c:v>5.52</c:v>
                </c:pt>
                <c:pt idx="678">
                  <c:v>5.5750000000000002</c:v>
                </c:pt>
                <c:pt idx="679">
                  <c:v>5.2450000000000001</c:v>
                </c:pt>
                <c:pt idx="680">
                  <c:v>4.79</c:v>
                </c:pt>
                <c:pt idx="681">
                  <c:v>5.04</c:v>
                </c:pt>
                <c:pt idx="682">
                  <c:v>5.16</c:v>
                </c:pt>
                <c:pt idx="683">
                  <c:v>5.16</c:v>
                </c:pt>
                <c:pt idx="684">
                  <c:v>5.16</c:v>
                </c:pt>
                <c:pt idx="685">
                  <c:v>4.9249999999999998</c:v>
                </c:pt>
                <c:pt idx="686">
                  <c:v>5.25</c:v>
                </c:pt>
                <c:pt idx="687">
                  <c:v>5.12</c:v>
                </c:pt>
                <c:pt idx="688">
                  <c:v>5.13</c:v>
                </c:pt>
                <c:pt idx="689">
                  <c:v>5.1349999999999998</c:v>
                </c:pt>
                <c:pt idx="690">
                  <c:v>5.1349999999999998</c:v>
                </c:pt>
                <c:pt idx="691">
                  <c:v>5.1349999999999998</c:v>
                </c:pt>
                <c:pt idx="692">
                  <c:v>5.01</c:v>
                </c:pt>
                <c:pt idx="693">
                  <c:v>5.1950000000000003</c:v>
                </c:pt>
                <c:pt idx="694">
                  <c:v>5.125</c:v>
                </c:pt>
                <c:pt idx="695">
                  <c:v>5.125</c:v>
                </c:pt>
                <c:pt idx="696">
                  <c:v>5.125</c:v>
                </c:pt>
                <c:pt idx="697">
                  <c:v>5.125</c:v>
                </c:pt>
                <c:pt idx="698">
                  <c:v>5.125</c:v>
                </c:pt>
                <c:pt idx="699">
                  <c:v>5.0949999999999998</c:v>
                </c:pt>
                <c:pt idx="700">
                  <c:v>4.72</c:v>
                </c:pt>
                <c:pt idx="701">
                  <c:v>4.3849999999999998</c:v>
                </c:pt>
                <c:pt idx="702">
                  <c:v>4.2300000000000004</c:v>
                </c:pt>
                <c:pt idx="703">
                  <c:v>4.0049999999999999</c:v>
                </c:pt>
                <c:pt idx="704">
                  <c:v>4.0049999999999999</c:v>
                </c:pt>
                <c:pt idx="705">
                  <c:v>4.0049999999999999</c:v>
                </c:pt>
                <c:pt idx="706">
                  <c:v>3.895</c:v>
                </c:pt>
                <c:pt idx="707">
                  <c:v>3.9550000000000001</c:v>
                </c:pt>
                <c:pt idx="708">
                  <c:v>4.01</c:v>
                </c:pt>
                <c:pt idx="709">
                  <c:v>3.91</c:v>
                </c:pt>
                <c:pt idx="710">
                  <c:v>3.94</c:v>
                </c:pt>
                <c:pt idx="711">
                  <c:v>3.94</c:v>
                </c:pt>
                <c:pt idx="712">
                  <c:v>3.94</c:v>
                </c:pt>
                <c:pt idx="713">
                  <c:v>4.2350000000000003</c:v>
                </c:pt>
                <c:pt idx="714">
                  <c:v>3.91</c:v>
                </c:pt>
                <c:pt idx="715">
                  <c:v>3.99</c:v>
                </c:pt>
                <c:pt idx="716">
                  <c:v>3.9550000000000001</c:v>
                </c:pt>
                <c:pt idx="717">
                  <c:v>3.9849999999999999</c:v>
                </c:pt>
                <c:pt idx="718">
                  <c:v>3.9849999999999999</c:v>
                </c:pt>
                <c:pt idx="719">
                  <c:v>3.9849999999999999</c:v>
                </c:pt>
                <c:pt idx="720">
                  <c:v>4.18</c:v>
                </c:pt>
                <c:pt idx="721">
                  <c:v>4.1749999999999998</c:v>
                </c:pt>
                <c:pt idx="722">
                  <c:v>4.1950000000000003</c:v>
                </c:pt>
                <c:pt idx="723">
                  <c:v>3.6</c:v>
                </c:pt>
                <c:pt idx="724">
                  <c:v>3.6</c:v>
                </c:pt>
                <c:pt idx="725">
                  <c:v>3.6</c:v>
                </c:pt>
                <c:pt idx="726">
                  <c:v>3.6</c:v>
                </c:pt>
                <c:pt idx="727">
                  <c:v>3.4950000000000001</c:v>
                </c:pt>
                <c:pt idx="728">
                  <c:v>3.59</c:v>
                </c:pt>
                <c:pt idx="729">
                  <c:v>3.67</c:v>
                </c:pt>
                <c:pt idx="730">
                  <c:v>3.67</c:v>
                </c:pt>
                <c:pt idx="731">
                  <c:v>3.99</c:v>
                </c:pt>
                <c:pt idx="732">
                  <c:v>3.99</c:v>
                </c:pt>
                <c:pt idx="733">
                  <c:v>3.99</c:v>
                </c:pt>
                <c:pt idx="734">
                  <c:v>3.9</c:v>
                </c:pt>
                <c:pt idx="735">
                  <c:v>3.99</c:v>
                </c:pt>
                <c:pt idx="736">
                  <c:v>4.0650000000000004</c:v>
                </c:pt>
                <c:pt idx="737">
                  <c:v>4.08</c:v>
                </c:pt>
                <c:pt idx="738">
                  <c:v>4.1900000000000004</c:v>
                </c:pt>
                <c:pt idx="739">
                  <c:v>4.1900000000000004</c:v>
                </c:pt>
                <c:pt idx="740">
                  <c:v>4.1900000000000004</c:v>
                </c:pt>
                <c:pt idx="741">
                  <c:v>4.3600000000000003</c:v>
                </c:pt>
                <c:pt idx="742">
                  <c:v>4.33</c:v>
                </c:pt>
                <c:pt idx="743">
                  <c:v>4.97</c:v>
                </c:pt>
                <c:pt idx="744">
                  <c:v>5.0750000000000002</c:v>
                </c:pt>
                <c:pt idx="745">
                  <c:v>4.6900000000000004</c:v>
                </c:pt>
                <c:pt idx="746">
                  <c:v>4.6900000000000004</c:v>
                </c:pt>
                <c:pt idx="747">
                  <c:v>4.6900000000000004</c:v>
                </c:pt>
                <c:pt idx="748">
                  <c:v>4.6900000000000004</c:v>
                </c:pt>
                <c:pt idx="749">
                  <c:v>4.78</c:v>
                </c:pt>
                <c:pt idx="750">
                  <c:v>5.0750000000000002</c:v>
                </c:pt>
                <c:pt idx="751">
                  <c:v>4.3899999999999997</c:v>
                </c:pt>
                <c:pt idx="752">
                  <c:v>4.335</c:v>
                </c:pt>
                <c:pt idx="753">
                  <c:v>4.335</c:v>
                </c:pt>
                <c:pt idx="754">
                  <c:v>4.335</c:v>
                </c:pt>
                <c:pt idx="755">
                  <c:v>4.49</c:v>
                </c:pt>
                <c:pt idx="756">
                  <c:v>4.43</c:v>
                </c:pt>
                <c:pt idx="757">
                  <c:v>4.68</c:v>
                </c:pt>
                <c:pt idx="758">
                  <c:v>4.92</c:v>
                </c:pt>
                <c:pt idx="759">
                  <c:v>7.66</c:v>
                </c:pt>
                <c:pt idx="760">
                  <c:v>7.66</c:v>
                </c:pt>
                <c:pt idx="761">
                  <c:v>7.66</c:v>
                </c:pt>
                <c:pt idx="762">
                  <c:v>5.9749999999999996</c:v>
                </c:pt>
                <c:pt idx="763">
                  <c:v>5.8150000000000004</c:v>
                </c:pt>
                <c:pt idx="764">
                  <c:v>6.7750000000000004</c:v>
                </c:pt>
                <c:pt idx="765">
                  <c:v>6.03</c:v>
                </c:pt>
                <c:pt idx="766">
                  <c:v>5.5049999999999999</c:v>
                </c:pt>
                <c:pt idx="767">
                  <c:v>5.5049999999999999</c:v>
                </c:pt>
                <c:pt idx="768">
                  <c:v>5.5049999999999999</c:v>
                </c:pt>
                <c:pt idx="769">
                  <c:v>4.6900000000000004</c:v>
                </c:pt>
                <c:pt idx="770">
                  <c:v>4.7050000000000001</c:v>
                </c:pt>
                <c:pt idx="771">
                  <c:v>4.4749999999999996</c:v>
                </c:pt>
                <c:pt idx="772">
                  <c:v>4.2149999999999999</c:v>
                </c:pt>
                <c:pt idx="773">
                  <c:v>4.34</c:v>
                </c:pt>
                <c:pt idx="774">
                  <c:v>4.34</c:v>
                </c:pt>
                <c:pt idx="775">
                  <c:v>4.34</c:v>
                </c:pt>
                <c:pt idx="776">
                  <c:v>4.43</c:v>
                </c:pt>
                <c:pt idx="777">
                  <c:v>4.53</c:v>
                </c:pt>
                <c:pt idx="778">
                  <c:v>4.625</c:v>
                </c:pt>
                <c:pt idx="779">
                  <c:v>4.9450000000000003</c:v>
                </c:pt>
                <c:pt idx="780">
                  <c:v>4.8600000000000003</c:v>
                </c:pt>
                <c:pt idx="781">
                  <c:v>4.8600000000000003</c:v>
                </c:pt>
                <c:pt idx="782">
                  <c:v>4.8600000000000003</c:v>
                </c:pt>
                <c:pt idx="783">
                  <c:v>4.8600000000000003</c:v>
                </c:pt>
                <c:pt idx="784">
                  <c:v>4.88</c:v>
                </c:pt>
                <c:pt idx="785">
                  <c:v>4.9400000000000004</c:v>
                </c:pt>
                <c:pt idx="786">
                  <c:v>5.0199999999999996</c:v>
                </c:pt>
                <c:pt idx="787">
                  <c:v>4.8049999999999997</c:v>
                </c:pt>
                <c:pt idx="788">
                  <c:v>4.8049999999999997</c:v>
                </c:pt>
                <c:pt idx="789">
                  <c:v>4.8049999999999997</c:v>
                </c:pt>
                <c:pt idx="790">
                  <c:v>4.585</c:v>
                </c:pt>
                <c:pt idx="791">
                  <c:v>4.66</c:v>
                </c:pt>
                <c:pt idx="792">
                  <c:v>4.9000000000000004</c:v>
                </c:pt>
                <c:pt idx="793">
                  <c:v>4.8899999999999997</c:v>
                </c:pt>
                <c:pt idx="794">
                  <c:v>5.0999999999999996</c:v>
                </c:pt>
                <c:pt idx="795">
                  <c:v>5.0999999999999996</c:v>
                </c:pt>
                <c:pt idx="796">
                  <c:v>5.0999999999999996</c:v>
                </c:pt>
                <c:pt idx="797">
                  <c:v>5.3449999999999998</c:v>
                </c:pt>
                <c:pt idx="798">
                  <c:v>5.03</c:v>
                </c:pt>
                <c:pt idx="799">
                  <c:v>4.9649999999999999</c:v>
                </c:pt>
                <c:pt idx="800">
                  <c:v>4.99</c:v>
                </c:pt>
                <c:pt idx="801">
                  <c:v>5.2249999999999996</c:v>
                </c:pt>
                <c:pt idx="802">
                  <c:v>5.2249999999999996</c:v>
                </c:pt>
                <c:pt idx="803">
                  <c:v>5.2249999999999996</c:v>
                </c:pt>
                <c:pt idx="804">
                  <c:v>5</c:v>
                </c:pt>
                <c:pt idx="805">
                  <c:v>4.87</c:v>
                </c:pt>
                <c:pt idx="806">
                  <c:v>4.875</c:v>
                </c:pt>
                <c:pt idx="807">
                  <c:v>5.14</c:v>
                </c:pt>
                <c:pt idx="808">
                  <c:v>5.17</c:v>
                </c:pt>
                <c:pt idx="809">
                  <c:v>5.17</c:v>
                </c:pt>
                <c:pt idx="810">
                  <c:v>5.17</c:v>
                </c:pt>
                <c:pt idx="811">
                  <c:v>5.08</c:v>
                </c:pt>
                <c:pt idx="812">
                  <c:v>5.3849999999999998</c:v>
                </c:pt>
                <c:pt idx="813">
                  <c:v>5.55</c:v>
                </c:pt>
                <c:pt idx="814">
                  <c:v>5.47</c:v>
                </c:pt>
                <c:pt idx="815">
                  <c:v>5.7750000000000004</c:v>
                </c:pt>
                <c:pt idx="816">
                  <c:v>5.7750000000000004</c:v>
                </c:pt>
                <c:pt idx="817">
                  <c:v>5.7750000000000004</c:v>
                </c:pt>
                <c:pt idx="818">
                  <c:v>5.86</c:v>
                </c:pt>
                <c:pt idx="819">
                  <c:v>5.75</c:v>
                </c:pt>
                <c:pt idx="820">
                  <c:v>5.83</c:v>
                </c:pt>
                <c:pt idx="821">
                  <c:v>5.89</c:v>
                </c:pt>
                <c:pt idx="822">
                  <c:v>5.8849999999999998</c:v>
                </c:pt>
                <c:pt idx="823">
                  <c:v>5.8849999999999998</c:v>
                </c:pt>
                <c:pt idx="824">
                  <c:v>5.8849999999999998</c:v>
                </c:pt>
                <c:pt idx="825">
                  <c:v>6.08</c:v>
                </c:pt>
                <c:pt idx="826">
                  <c:v>6.41</c:v>
                </c:pt>
                <c:pt idx="827">
                  <c:v>6.66</c:v>
                </c:pt>
                <c:pt idx="828">
                  <c:v>6.3250000000000002</c:v>
                </c:pt>
                <c:pt idx="829">
                  <c:v>6.5549999999999997</c:v>
                </c:pt>
                <c:pt idx="830">
                  <c:v>6.5549999999999997</c:v>
                </c:pt>
                <c:pt idx="831">
                  <c:v>6.5549999999999997</c:v>
                </c:pt>
                <c:pt idx="832">
                  <c:v>6.6849999999999996</c:v>
                </c:pt>
                <c:pt idx="833">
                  <c:v>6.8650000000000002</c:v>
                </c:pt>
                <c:pt idx="834">
                  <c:v>7.05</c:v>
                </c:pt>
                <c:pt idx="835">
                  <c:v>7.16</c:v>
                </c:pt>
                <c:pt idx="836">
                  <c:v>7.16</c:v>
                </c:pt>
                <c:pt idx="837">
                  <c:v>7.16</c:v>
                </c:pt>
                <c:pt idx="838">
                  <c:v>7.16</c:v>
                </c:pt>
                <c:pt idx="839">
                  <c:v>7.9249999999999998</c:v>
                </c:pt>
                <c:pt idx="840">
                  <c:v>7.3</c:v>
                </c:pt>
                <c:pt idx="841">
                  <c:v>7.19</c:v>
                </c:pt>
                <c:pt idx="842">
                  <c:v>7.0149999999999997</c:v>
                </c:pt>
                <c:pt idx="843">
                  <c:v>6.835</c:v>
                </c:pt>
                <c:pt idx="844">
                  <c:v>6.835</c:v>
                </c:pt>
                <c:pt idx="845">
                  <c:v>6.835</c:v>
                </c:pt>
                <c:pt idx="846">
                  <c:v>6.78</c:v>
                </c:pt>
                <c:pt idx="847">
                  <c:v>7.08</c:v>
                </c:pt>
                <c:pt idx="848">
                  <c:v>7.2850000000000001</c:v>
                </c:pt>
                <c:pt idx="849">
                  <c:v>7.1</c:v>
                </c:pt>
                <c:pt idx="850">
                  <c:v>7.1</c:v>
                </c:pt>
                <c:pt idx="851">
                  <c:v>7.1950000000000003</c:v>
                </c:pt>
                <c:pt idx="852">
                  <c:v>7.1950000000000003</c:v>
                </c:pt>
                <c:pt idx="853">
                  <c:v>7.7750000000000004</c:v>
                </c:pt>
                <c:pt idx="854">
                  <c:v>8.36</c:v>
                </c:pt>
                <c:pt idx="855">
                  <c:v>8.86</c:v>
                </c:pt>
                <c:pt idx="856">
                  <c:v>8.7249999999999996</c:v>
                </c:pt>
                <c:pt idx="857">
                  <c:v>8.8650000000000002</c:v>
                </c:pt>
                <c:pt idx="858">
                  <c:v>8.8650000000000002</c:v>
                </c:pt>
                <c:pt idx="859">
                  <c:v>8.8650000000000002</c:v>
                </c:pt>
                <c:pt idx="860">
                  <c:v>7.7850000000000001</c:v>
                </c:pt>
                <c:pt idx="861">
                  <c:v>7</c:v>
                </c:pt>
                <c:pt idx="862">
                  <c:v>7.77</c:v>
                </c:pt>
                <c:pt idx="863">
                  <c:v>7.6449999999999996</c:v>
                </c:pt>
                <c:pt idx="864">
                  <c:v>7.91</c:v>
                </c:pt>
                <c:pt idx="865">
                  <c:v>7.91</c:v>
                </c:pt>
                <c:pt idx="866">
                  <c:v>7.91</c:v>
                </c:pt>
                <c:pt idx="867">
                  <c:v>8.41</c:v>
                </c:pt>
                <c:pt idx="868">
                  <c:v>8.7650000000000006</c:v>
                </c:pt>
                <c:pt idx="869">
                  <c:v>9.0399999999999991</c:v>
                </c:pt>
                <c:pt idx="870">
                  <c:v>8.83</c:v>
                </c:pt>
                <c:pt idx="871">
                  <c:v>8.5850000000000009</c:v>
                </c:pt>
                <c:pt idx="872">
                  <c:v>8.5850000000000009</c:v>
                </c:pt>
                <c:pt idx="873">
                  <c:v>8.5850000000000009</c:v>
                </c:pt>
                <c:pt idx="874">
                  <c:v>8.7799999999999994</c:v>
                </c:pt>
                <c:pt idx="875">
                  <c:v>9.4499999999999993</c:v>
                </c:pt>
                <c:pt idx="876">
                  <c:v>9.875</c:v>
                </c:pt>
                <c:pt idx="877">
                  <c:v>9.7050000000000001</c:v>
                </c:pt>
                <c:pt idx="878">
                  <c:v>8.84</c:v>
                </c:pt>
                <c:pt idx="879">
                  <c:v>8.84</c:v>
                </c:pt>
                <c:pt idx="880">
                  <c:v>8.84</c:v>
                </c:pt>
                <c:pt idx="881">
                  <c:v>8.84</c:v>
                </c:pt>
                <c:pt idx="882">
                  <c:v>9.01</c:v>
                </c:pt>
                <c:pt idx="883">
                  <c:v>9.0449999999999999</c:v>
                </c:pt>
                <c:pt idx="884">
                  <c:v>9.3049999999999997</c:v>
                </c:pt>
                <c:pt idx="885">
                  <c:v>8.75</c:v>
                </c:pt>
                <c:pt idx="886">
                  <c:v>8.75</c:v>
                </c:pt>
                <c:pt idx="887">
                  <c:v>8.75</c:v>
                </c:pt>
                <c:pt idx="888">
                  <c:v>9.6950000000000003</c:v>
                </c:pt>
                <c:pt idx="889">
                  <c:v>9.9149999999999991</c:v>
                </c:pt>
                <c:pt idx="890">
                  <c:v>10.11</c:v>
                </c:pt>
                <c:pt idx="891">
                  <c:v>8.7850000000000001</c:v>
                </c:pt>
                <c:pt idx="892">
                  <c:v>9.3650000000000002</c:v>
                </c:pt>
                <c:pt idx="893">
                  <c:v>9.3650000000000002</c:v>
                </c:pt>
                <c:pt idx="894">
                  <c:v>9.3650000000000002</c:v>
                </c:pt>
                <c:pt idx="895">
                  <c:v>10.175000000000001</c:v>
                </c:pt>
                <c:pt idx="896">
                  <c:v>9.7899999999999991</c:v>
                </c:pt>
                <c:pt idx="897">
                  <c:v>9.6449999999999996</c:v>
                </c:pt>
                <c:pt idx="898">
                  <c:v>10.09</c:v>
                </c:pt>
                <c:pt idx="899">
                  <c:v>9.27</c:v>
                </c:pt>
                <c:pt idx="900">
                  <c:v>9.27</c:v>
                </c:pt>
                <c:pt idx="901">
                  <c:v>9.27</c:v>
                </c:pt>
                <c:pt idx="902">
                  <c:v>9.27</c:v>
                </c:pt>
                <c:pt idx="903">
                  <c:v>8.83</c:v>
                </c:pt>
                <c:pt idx="904">
                  <c:v>8.7750000000000004</c:v>
                </c:pt>
                <c:pt idx="905">
                  <c:v>8.7100000000000009</c:v>
                </c:pt>
                <c:pt idx="906">
                  <c:v>8.8350000000000009</c:v>
                </c:pt>
                <c:pt idx="907">
                  <c:v>8.8350000000000009</c:v>
                </c:pt>
                <c:pt idx="908">
                  <c:v>8.8350000000000009</c:v>
                </c:pt>
                <c:pt idx="909">
                  <c:v>8.4149999999999991</c:v>
                </c:pt>
                <c:pt idx="910">
                  <c:v>8.8350000000000009</c:v>
                </c:pt>
                <c:pt idx="911">
                  <c:v>8.93</c:v>
                </c:pt>
                <c:pt idx="912">
                  <c:v>8.8149999999999995</c:v>
                </c:pt>
                <c:pt idx="913">
                  <c:v>8.4049999999999994</c:v>
                </c:pt>
                <c:pt idx="914">
                  <c:v>8.4049999999999994</c:v>
                </c:pt>
                <c:pt idx="915">
                  <c:v>8.4049999999999994</c:v>
                </c:pt>
                <c:pt idx="916">
                  <c:v>8.4049999999999994</c:v>
                </c:pt>
                <c:pt idx="917">
                  <c:v>10.925000000000001</c:v>
                </c:pt>
                <c:pt idx="918">
                  <c:v>13.12</c:v>
                </c:pt>
                <c:pt idx="919">
                  <c:v>10.435</c:v>
                </c:pt>
                <c:pt idx="920">
                  <c:v>10.865</c:v>
                </c:pt>
                <c:pt idx="921">
                  <c:v>10.865</c:v>
                </c:pt>
                <c:pt idx="922">
                  <c:v>10.865</c:v>
                </c:pt>
                <c:pt idx="923">
                  <c:v>13.14</c:v>
                </c:pt>
                <c:pt idx="924">
                  <c:v>13.885</c:v>
                </c:pt>
                <c:pt idx="925">
                  <c:v>11.81</c:v>
                </c:pt>
                <c:pt idx="926">
                  <c:v>12.005000000000001</c:v>
                </c:pt>
                <c:pt idx="927">
                  <c:v>11.54</c:v>
                </c:pt>
                <c:pt idx="928">
                  <c:v>11.54</c:v>
                </c:pt>
                <c:pt idx="929">
                  <c:v>11.54</c:v>
                </c:pt>
                <c:pt idx="930">
                  <c:v>13.72</c:v>
                </c:pt>
                <c:pt idx="931">
                  <c:v>13.835000000000001</c:v>
                </c:pt>
                <c:pt idx="932">
                  <c:v>14.49</c:v>
                </c:pt>
                <c:pt idx="933">
                  <c:v>14.065</c:v>
                </c:pt>
                <c:pt idx="934">
                  <c:v>14.12</c:v>
                </c:pt>
                <c:pt idx="935">
                  <c:v>14.12</c:v>
                </c:pt>
                <c:pt idx="936">
                  <c:v>14.12</c:v>
                </c:pt>
                <c:pt idx="937">
                  <c:v>15.44</c:v>
                </c:pt>
                <c:pt idx="938">
                  <c:v>16.695</c:v>
                </c:pt>
                <c:pt idx="939">
                  <c:v>13.37</c:v>
                </c:pt>
                <c:pt idx="940">
                  <c:v>12.57</c:v>
                </c:pt>
                <c:pt idx="941">
                  <c:v>12.57</c:v>
                </c:pt>
                <c:pt idx="942">
                  <c:v>12.57</c:v>
                </c:pt>
                <c:pt idx="943">
                  <c:v>14.125</c:v>
                </c:pt>
                <c:pt idx="944">
                  <c:v>14.005000000000001</c:v>
                </c:pt>
                <c:pt idx="945">
                  <c:v>12.365</c:v>
                </c:pt>
                <c:pt idx="946">
                  <c:v>11.87</c:v>
                </c:pt>
                <c:pt idx="947">
                  <c:v>11.455</c:v>
                </c:pt>
                <c:pt idx="948">
                  <c:v>11.14</c:v>
                </c:pt>
                <c:pt idx="949">
                  <c:v>11.14</c:v>
                </c:pt>
                <c:pt idx="950">
                  <c:v>11.14</c:v>
                </c:pt>
                <c:pt idx="951">
                  <c:v>10.765000000000001</c:v>
                </c:pt>
                <c:pt idx="952">
                  <c:v>10.904999999999999</c:v>
                </c:pt>
                <c:pt idx="953">
                  <c:v>10.56</c:v>
                </c:pt>
                <c:pt idx="954">
                  <c:v>10.615</c:v>
                </c:pt>
                <c:pt idx="955">
                  <c:v>10.51</c:v>
                </c:pt>
                <c:pt idx="956">
                  <c:v>10.51</c:v>
                </c:pt>
                <c:pt idx="957">
                  <c:v>10.51</c:v>
                </c:pt>
                <c:pt idx="958">
                  <c:v>10.36</c:v>
                </c:pt>
                <c:pt idx="959">
                  <c:v>11.195</c:v>
                </c:pt>
                <c:pt idx="960">
                  <c:v>11.35</c:v>
                </c:pt>
                <c:pt idx="961">
                  <c:v>11.085000000000001</c:v>
                </c:pt>
                <c:pt idx="962">
                  <c:v>10.66</c:v>
                </c:pt>
                <c:pt idx="963">
                  <c:v>10.66</c:v>
                </c:pt>
                <c:pt idx="964">
                  <c:v>10.66</c:v>
                </c:pt>
                <c:pt idx="965">
                  <c:v>11.86</c:v>
                </c:pt>
                <c:pt idx="966">
                  <c:v>11.835000000000001</c:v>
                </c:pt>
                <c:pt idx="967">
                  <c:v>11.404999999999999</c:v>
                </c:pt>
                <c:pt idx="968">
                  <c:v>11.595000000000001</c:v>
                </c:pt>
                <c:pt idx="969">
                  <c:v>11.585000000000001</c:v>
                </c:pt>
                <c:pt idx="970">
                  <c:v>11.585000000000001</c:v>
                </c:pt>
                <c:pt idx="971">
                  <c:v>11.585000000000001</c:v>
                </c:pt>
                <c:pt idx="972">
                  <c:v>11.54</c:v>
                </c:pt>
                <c:pt idx="973">
                  <c:v>11.51</c:v>
                </c:pt>
                <c:pt idx="974">
                  <c:v>11.494999999999999</c:v>
                </c:pt>
                <c:pt idx="975">
                  <c:v>11.395</c:v>
                </c:pt>
                <c:pt idx="976">
                  <c:v>10.76</c:v>
                </c:pt>
                <c:pt idx="977">
                  <c:v>10.76</c:v>
                </c:pt>
                <c:pt idx="978">
                  <c:v>10.76</c:v>
                </c:pt>
                <c:pt idx="979">
                  <c:v>10.76</c:v>
                </c:pt>
                <c:pt idx="980">
                  <c:v>10.74</c:v>
                </c:pt>
                <c:pt idx="981">
                  <c:v>10.61</c:v>
                </c:pt>
                <c:pt idx="982">
                  <c:v>10.305</c:v>
                </c:pt>
                <c:pt idx="983">
                  <c:v>10.115</c:v>
                </c:pt>
                <c:pt idx="984">
                  <c:v>10.115</c:v>
                </c:pt>
                <c:pt idx="985">
                  <c:v>10.115</c:v>
                </c:pt>
                <c:pt idx="986">
                  <c:v>10.11</c:v>
                </c:pt>
                <c:pt idx="987">
                  <c:v>10.57</c:v>
                </c:pt>
                <c:pt idx="988">
                  <c:v>10.625</c:v>
                </c:pt>
                <c:pt idx="989">
                  <c:v>9.84</c:v>
                </c:pt>
                <c:pt idx="990">
                  <c:v>9.4</c:v>
                </c:pt>
                <c:pt idx="991">
                  <c:v>9.4</c:v>
                </c:pt>
                <c:pt idx="992">
                  <c:v>9.4</c:v>
                </c:pt>
                <c:pt idx="993">
                  <c:v>9.2850000000000001</c:v>
                </c:pt>
                <c:pt idx="994">
                  <c:v>9.4700000000000006</c:v>
                </c:pt>
                <c:pt idx="995">
                  <c:v>9.7249999999999996</c:v>
                </c:pt>
                <c:pt idx="996">
                  <c:v>9.1150000000000002</c:v>
                </c:pt>
                <c:pt idx="997">
                  <c:v>8.01</c:v>
                </c:pt>
                <c:pt idx="998">
                  <c:v>8.01</c:v>
                </c:pt>
                <c:pt idx="999">
                  <c:v>8.01</c:v>
                </c:pt>
                <c:pt idx="1000">
                  <c:v>7.66</c:v>
                </c:pt>
                <c:pt idx="1001">
                  <c:v>7.66</c:v>
                </c:pt>
                <c:pt idx="1002">
                  <c:v>6.875</c:v>
                </c:pt>
                <c:pt idx="1003">
                  <c:v>6.4850000000000003</c:v>
                </c:pt>
                <c:pt idx="1007">
                  <c:v>5.75</c:v>
                </c:pt>
                <c:pt idx="1008">
                  <c:v>6.21</c:v>
                </c:pt>
                <c:pt idx="1009">
                  <c:v>6.81</c:v>
                </c:pt>
                <c:pt idx="1010">
                  <c:v>7.2350000000000003</c:v>
                </c:pt>
                <c:pt idx="1011">
                  <c:v>6.71</c:v>
                </c:pt>
                <c:pt idx="1012">
                  <c:v>6.71</c:v>
                </c:pt>
                <c:pt idx="1013">
                  <c:v>6.71</c:v>
                </c:pt>
                <c:pt idx="1014">
                  <c:v>7.03</c:v>
                </c:pt>
                <c:pt idx="1015">
                  <c:v>7.2750000000000004</c:v>
                </c:pt>
                <c:pt idx="1016">
                  <c:v>7.24</c:v>
                </c:pt>
                <c:pt idx="1017">
                  <c:v>6.88</c:v>
                </c:pt>
                <c:pt idx="1018">
                  <c:v>6.82</c:v>
                </c:pt>
                <c:pt idx="1019">
                  <c:v>6.82</c:v>
                </c:pt>
                <c:pt idx="1020">
                  <c:v>6.82</c:v>
                </c:pt>
                <c:pt idx="1021">
                  <c:v>6.6449999999999996</c:v>
                </c:pt>
                <c:pt idx="1022">
                  <c:v>6.5049999999999999</c:v>
                </c:pt>
                <c:pt idx="1023">
                  <c:v>5.88</c:v>
                </c:pt>
                <c:pt idx="1024">
                  <c:v>5.2549999999999999</c:v>
                </c:pt>
                <c:pt idx="1025">
                  <c:v>4.4649999999999999</c:v>
                </c:pt>
                <c:pt idx="1026">
                  <c:v>4.4649999999999999</c:v>
                </c:pt>
                <c:pt idx="1027">
                  <c:v>4.4649999999999999</c:v>
                </c:pt>
                <c:pt idx="1028">
                  <c:v>5.27</c:v>
                </c:pt>
                <c:pt idx="1029">
                  <c:v>5.48</c:v>
                </c:pt>
                <c:pt idx="1030">
                  <c:v>5.5750000000000002</c:v>
                </c:pt>
                <c:pt idx="1031">
                  <c:v>5.5750000000000002</c:v>
                </c:pt>
                <c:pt idx="1032">
                  <c:v>5.14</c:v>
                </c:pt>
                <c:pt idx="1033">
                  <c:v>5.14</c:v>
                </c:pt>
                <c:pt idx="1034">
                  <c:v>5.14</c:v>
                </c:pt>
                <c:pt idx="1035">
                  <c:v>5.7050000000000001</c:v>
                </c:pt>
                <c:pt idx="1036">
                  <c:v>4.9749999999999996</c:v>
                </c:pt>
                <c:pt idx="1037">
                  <c:v>4.99</c:v>
                </c:pt>
                <c:pt idx="1038">
                  <c:v>5</c:v>
                </c:pt>
                <c:pt idx="1039">
                  <c:v>3.71</c:v>
                </c:pt>
                <c:pt idx="1040">
                  <c:v>3.71</c:v>
                </c:pt>
                <c:pt idx="1041">
                  <c:v>3.71</c:v>
                </c:pt>
                <c:pt idx="1042">
                  <c:v>4.5199999999999996</c:v>
                </c:pt>
                <c:pt idx="1043">
                  <c:v>4.13</c:v>
                </c:pt>
                <c:pt idx="1044">
                  <c:v>3.61</c:v>
                </c:pt>
                <c:pt idx="1045">
                  <c:v>4.95</c:v>
                </c:pt>
                <c:pt idx="1046">
                  <c:v>4.95</c:v>
                </c:pt>
                <c:pt idx="1047">
                  <c:v>4.95</c:v>
                </c:pt>
                <c:pt idx="1048">
                  <c:v>4.95</c:v>
                </c:pt>
                <c:pt idx="1049">
                  <c:v>6.73</c:v>
                </c:pt>
                <c:pt idx="1050">
                  <c:v>6.39</c:v>
                </c:pt>
                <c:pt idx="1051">
                  <c:v>6.3650000000000002</c:v>
                </c:pt>
                <c:pt idx="1052">
                  <c:v>6.9</c:v>
                </c:pt>
                <c:pt idx="1053">
                  <c:v>6.82</c:v>
                </c:pt>
                <c:pt idx="1054">
                  <c:v>6.82</c:v>
                </c:pt>
                <c:pt idx="1055">
                  <c:v>6.82</c:v>
                </c:pt>
                <c:pt idx="1056">
                  <c:v>6.78</c:v>
                </c:pt>
                <c:pt idx="1057">
                  <c:v>6.415</c:v>
                </c:pt>
                <c:pt idx="1058">
                  <c:v>6.82</c:v>
                </c:pt>
                <c:pt idx="1059">
                  <c:v>6.82</c:v>
                </c:pt>
                <c:pt idx="1060">
                  <c:v>6.82</c:v>
                </c:pt>
                <c:pt idx="1061">
                  <c:v>6.82</c:v>
                </c:pt>
                <c:pt idx="1062">
                  <c:v>6.82</c:v>
                </c:pt>
                <c:pt idx="1063">
                  <c:v>6.0650000000000004</c:v>
                </c:pt>
                <c:pt idx="1064">
                  <c:v>6.32</c:v>
                </c:pt>
                <c:pt idx="1065">
                  <c:v>7.4</c:v>
                </c:pt>
                <c:pt idx="1066">
                  <c:v>6.7750000000000004</c:v>
                </c:pt>
                <c:pt idx="1067">
                  <c:v>5.34</c:v>
                </c:pt>
                <c:pt idx="1068">
                  <c:v>5.34</c:v>
                </c:pt>
                <c:pt idx="1069">
                  <c:v>5.34</c:v>
                </c:pt>
                <c:pt idx="1070">
                  <c:v>4.42</c:v>
                </c:pt>
                <c:pt idx="1071">
                  <c:v>4.8449999999999998</c:v>
                </c:pt>
                <c:pt idx="1072">
                  <c:v>4.91</c:v>
                </c:pt>
                <c:pt idx="1073">
                  <c:v>5.19</c:v>
                </c:pt>
                <c:pt idx="1074">
                  <c:v>5.4249999999999998</c:v>
                </c:pt>
                <c:pt idx="1075">
                  <c:v>5.4249999999999998</c:v>
                </c:pt>
                <c:pt idx="1076">
                  <c:v>5.4249999999999998</c:v>
                </c:pt>
                <c:pt idx="1077">
                  <c:v>7.5</c:v>
                </c:pt>
                <c:pt idx="1078">
                  <c:v>7.68</c:v>
                </c:pt>
                <c:pt idx="1079">
                  <c:v>7.41</c:v>
                </c:pt>
                <c:pt idx="1080">
                  <c:v>7.665</c:v>
                </c:pt>
                <c:pt idx="1081">
                  <c:v>7.4450000000000003</c:v>
                </c:pt>
                <c:pt idx="1082">
                  <c:v>7.4450000000000003</c:v>
                </c:pt>
                <c:pt idx="1083">
                  <c:v>7.4450000000000003</c:v>
                </c:pt>
                <c:pt idx="1084">
                  <c:v>6.95</c:v>
                </c:pt>
                <c:pt idx="1085">
                  <c:v>5.6950000000000003</c:v>
                </c:pt>
                <c:pt idx="1086">
                  <c:v>6.5350000000000001</c:v>
                </c:pt>
                <c:pt idx="1087">
                  <c:v>9.39</c:v>
                </c:pt>
                <c:pt idx="1088">
                  <c:v>10.975</c:v>
                </c:pt>
                <c:pt idx="1089">
                  <c:v>10.975</c:v>
                </c:pt>
                <c:pt idx="1090">
                  <c:v>10.975</c:v>
                </c:pt>
                <c:pt idx="1091">
                  <c:v>10.975</c:v>
                </c:pt>
                <c:pt idx="1092">
                  <c:v>6.2249999999999996</c:v>
                </c:pt>
                <c:pt idx="1093">
                  <c:v>5.63</c:v>
                </c:pt>
                <c:pt idx="1094">
                  <c:v>4.1100000000000003</c:v>
                </c:pt>
                <c:pt idx="1095">
                  <c:v>4.1100000000000003</c:v>
                </c:pt>
                <c:pt idx="1096">
                  <c:v>3.9049999999999998</c:v>
                </c:pt>
                <c:pt idx="1097">
                  <c:v>3.9049999999999998</c:v>
                </c:pt>
                <c:pt idx="1098">
                  <c:v>3.9049999999999998</c:v>
                </c:pt>
                <c:pt idx="1099">
                  <c:v>3.9849999999999999</c:v>
                </c:pt>
                <c:pt idx="1100">
                  <c:v>4.3449999999999998</c:v>
                </c:pt>
                <c:pt idx="1101">
                  <c:v>4.2450000000000001</c:v>
                </c:pt>
                <c:pt idx="1102">
                  <c:v>3.69</c:v>
                </c:pt>
                <c:pt idx="1103">
                  <c:v>3.69</c:v>
                </c:pt>
                <c:pt idx="1104">
                  <c:v>3.69</c:v>
                </c:pt>
                <c:pt idx="1105">
                  <c:v>4.0999999999999996</c:v>
                </c:pt>
                <c:pt idx="1106">
                  <c:v>3.645</c:v>
                </c:pt>
                <c:pt idx="1107">
                  <c:v>3.51</c:v>
                </c:pt>
                <c:pt idx="1108">
                  <c:v>4.2249999999999996</c:v>
                </c:pt>
                <c:pt idx="1109">
                  <c:v>4.09</c:v>
                </c:pt>
                <c:pt idx="1110">
                  <c:v>4.09</c:v>
                </c:pt>
                <c:pt idx="1111">
                  <c:v>4.09</c:v>
                </c:pt>
                <c:pt idx="1112">
                  <c:v>4.09</c:v>
                </c:pt>
                <c:pt idx="1113">
                  <c:v>3.69</c:v>
                </c:pt>
                <c:pt idx="1114">
                  <c:v>3.24</c:v>
                </c:pt>
                <c:pt idx="1115">
                  <c:v>3.32</c:v>
                </c:pt>
                <c:pt idx="1116">
                  <c:v>3.49</c:v>
                </c:pt>
                <c:pt idx="1117">
                  <c:v>3.49</c:v>
                </c:pt>
                <c:pt idx="1118">
                  <c:v>3.49</c:v>
                </c:pt>
                <c:pt idx="1119">
                  <c:v>3.66</c:v>
                </c:pt>
                <c:pt idx="1120">
                  <c:v>3.5550000000000002</c:v>
                </c:pt>
                <c:pt idx="1121">
                  <c:v>3.49</c:v>
                </c:pt>
                <c:pt idx="1122">
                  <c:v>3.1749999999999998</c:v>
                </c:pt>
                <c:pt idx="1123">
                  <c:v>3.21</c:v>
                </c:pt>
                <c:pt idx="1124">
                  <c:v>3.21</c:v>
                </c:pt>
                <c:pt idx="1125">
                  <c:v>3.21</c:v>
                </c:pt>
                <c:pt idx="1126">
                  <c:v>3.14</c:v>
                </c:pt>
                <c:pt idx="1127">
                  <c:v>3.0449999999999999</c:v>
                </c:pt>
                <c:pt idx="1128">
                  <c:v>3.02</c:v>
                </c:pt>
                <c:pt idx="1129">
                  <c:v>2.9849999999999999</c:v>
                </c:pt>
                <c:pt idx="1130">
                  <c:v>2.6549999999999998</c:v>
                </c:pt>
                <c:pt idx="1131">
                  <c:v>2.6549999999999998</c:v>
                </c:pt>
                <c:pt idx="1132">
                  <c:v>2.6549999999999998</c:v>
                </c:pt>
                <c:pt idx="1133">
                  <c:v>2.3849999999999998</c:v>
                </c:pt>
                <c:pt idx="1134">
                  <c:v>2.66</c:v>
                </c:pt>
                <c:pt idx="1135">
                  <c:v>2.5449999999999999</c:v>
                </c:pt>
                <c:pt idx="1136">
                  <c:v>2.5299999999999998</c:v>
                </c:pt>
                <c:pt idx="1137">
                  <c:v>2.5750000000000002</c:v>
                </c:pt>
                <c:pt idx="1138">
                  <c:v>2.5750000000000002</c:v>
                </c:pt>
                <c:pt idx="1139">
                  <c:v>2.5750000000000002</c:v>
                </c:pt>
                <c:pt idx="1140">
                  <c:v>2.52</c:v>
                </c:pt>
                <c:pt idx="1141">
                  <c:v>2.5299999999999998</c:v>
                </c:pt>
                <c:pt idx="1142">
                  <c:v>2.5550000000000002</c:v>
                </c:pt>
                <c:pt idx="1143">
                  <c:v>2.66</c:v>
                </c:pt>
                <c:pt idx="1144">
                  <c:v>2.38</c:v>
                </c:pt>
                <c:pt idx="1145">
                  <c:v>2.38</c:v>
                </c:pt>
                <c:pt idx="1146">
                  <c:v>2.38</c:v>
                </c:pt>
                <c:pt idx="1147">
                  <c:v>2.38</c:v>
                </c:pt>
                <c:pt idx="1148">
                  <c:v>2.2999999999999998</c:v>
                </c:pt>
                <c:pt idx="1149">
                  <c:v>2.27</c:v>
                </c:pt>
                <c:pt idx="1150">
                  <c:v>2.4849999999999999</c:v>
                </c:pt>
                <c:pt idx="1151">
                  <c:v>2.5099999999999998</c:v>
                </c:pt>
                <c:pt idx="1152">
                  <c:v>2.5099999999999998</c:v>
                </c:pt>
                <c:pt idx="1153">
                  <c:v>2.5099999999999998</c:v>
                </c:pt>
                <c:pt idx="1154">
                  <c:v>2.82</c:v>
                </c:pt>
                <c:pt idx="1155">
                  <c:v>2.85</c:v>
                </c:pt>
                <c:pt idx="1156">
                  <c:v>2.9</c:v>
                </c:pt>
                <c:pt idx="1157">
                  <c:v>2.895</c:v>
                </c:pt>
                <c:pt idx="1158">
                  <c:v>2.85</c:v>
                </c:pt>
                <c:pt idx="1159">
                  <c:v>2.85</c:v>
                </c:pt>
                <c:pt idx="1160">
                  <c:v>2.85</c:v>
                </c:pt>
                <c:pt idx="1161">
                  <c:v>2.86</c:v>
                </c:pt>
                <c:pt idx="1162">
                  <c:v>2.92</c:v>
                </c:pt>
                <c:pt idx="1163">
                  <c:v>2.665</c:v>
                </c:pt>
                <c:pt idx="1164">
                  <c:v>2.74</c:v>
                </c:pt>
                <c:pt idx="1165">
                  <c:v>2.6150000000000002</c:v>
                </c:pt>
                <c:pt idx="1166">
                  <c:v>2.6150000000000002</c:v>
                </c:pt>
                <c:pt idx="1167">
                  <c:v>2.6150000000000002</c:v>
                </c:pt>
                <c:pt idx="1168">
                  <c:v>2.85</c:v>
                </c:pt>
                <c:pt idx="1169">
                  <c:v>2.81</c:v>
                </c:pt>
                <c:pt idx="1170">
                  <c:v>2.6</c:v>
                </c:pt>
                <c:pt idx="1171">
                  <c:v>2.56</c:v>
                </c:pt>
                <c:pt idx="1172">
                  <c:v>2.665</c:v>
                </c:pt>
                <c:pt idx="1173">
                  <c:v>2.665</c:v>
                </c:pt>
                <c:pt idx="1174">
                  <c:v>2.665</c:v>
                </c:pt>
                <c:pt idx="1175">
                  <c:v>2.415</c:v>
                </c:pt>
                <c:pt idx="1176">
                  <c:v>2.2349999999999999</c:v>
                </c:pt>
                <c:pt idx="1177">
                  <c:v>2.3199999999999998</c:v>
                </c:pt>
                <c:pt idx="1178">
                  <c:v>2.2450000000000001</c:v>
                </c:pt>
                <c:pt idx="1179">
                  <c:v>2.3199999999999998</c:v>
                </c:pt>
                <c:pt idx="1180">
                  <c:v>2.3199999999999998</c:v>
                </c:pt>
                <c:pt idx="1181">
                  <c:v>2.3199999999999998</c:v>
                </c:pt>
                <c:pt idx="1182">
                  <c:v>2.4900000000000002</c:v>
                </c:pt>
                <c:pt idx="1183">
                  <c:v>2.39</c:v>
                </c:pt>
                <c:pt idx="1184">
                  <c:v>2.2450000000000001</c:v>
                </c:pt>
                <c:pt idx="1185">
                  <c:v>2.2250000000000001</c:v>
                </c:pt>
                <c:pt idx="1186">
                  <c:v>2.42</c:v>
                </c:pt>
                <c:pt idx="1187">
                  <c:v>2.42</c:v>
                </c:pt>
                <c:pt idx="1188">
                  <c:v>2.42</c:v>
                </c:pt>
                <c:pt idx="1189">
                  <c:v>2.5350000000000001</c:v>
                </c:pt>
                <c:pt idx="1190">
                  <c:v>2.65</c:v>
                </c:pt>
                <c:pt idx="1191">
                  <c:v>2.68</c:v>
                </c:pt>
                <c:pt idx="1192">
                  <c:v>2.5350000000000001</c:v>
                </c:pt>
                <c:pt idx="1193">
                  <c:v>2.5350000000000001</c:v>
                </c:pt>
                <c:pt idx="1194">
                  <c:v>2.5350000000000001</c:v>
                </c:pt>
                <c:pt idx="1195">
                  <c:v>2.5350000000000001</c:v>
                </c:pt>
                <c:pt idx="1196">
                  <c:v>2.4900000000000002</c:v>
                </c:pt>
                <c:pt idx="1197">
                  <c:v>2.4849999999999999</c:v>
                </c:pt>
                <c:pt idx="1198">
                  <c:v>2.36</c:v>
                </c:pt>
                <c:pt idx="1199">
                  <c:v>2.165</c:v>
                </c:pt>
                <c:pt idx="1200">
                  <c:v>2.33</c:v>
                </c:pt>
                <c:pt idx="1201">
                  <c:v>2.33</c:v>
                </c:pt>
                <c:pt idx="1202">
                  <c:v>2.33</c:v>
                </c:pt>
                <c:pt idx="1203">
                  <c:v>2.54</c:v>
                </c:pt>
                <c:pt idx="1204">
                  <c:v>2.4700000000000002</c:v>
                </c:pt>
                <c:pt idx="1205">
                  <c:v>2.48</c:v>
                </c:pt>
                <c:pt idx="1206">
                  <c:v>2.4500000000000002</c:v>
                </c:pt>
                <c:pt idx="1207">
                  <c:v>2.5</c:v>
                </c:pt>
                <c:pt idx="1208">
                  <c:v>2.5</c:v>
                </c:pt>
                <c:pt idx="1209">
                  <c:v>2.5</c:v>
                </c:pt>
                <c:pt idx="1210">
                  <c:v>2.645</c:v>
                </c:pt>
                <c:pt idx="1211">
                  <c:v>2.61</c:v>
                </c:pt>
                <c:pt idx="1212">
                  <c:v>2.62</c:v>
                </c:pt>
                <c:pt idx="1213">
                  <c:v>2.72</c:v>
                </c:pt>
                <c:pt idx="1214">
                  <c:v>2.72</c:v>
                </c:pt>
                <c:pt idx="1215">
                  <c:v>2.72</c:v>
                </c:pt>
                <c:pt idx="1216">
                  <c:v>2.665</c:v>
                </c:pt>
                <c:pt idx="1217">
                  <c:v>2.57</c:v>
                </c:pt>
                <c:pt idx="1218">
                  <c:v>2.36</c:v>
                </c:pt>
                <c:pt idx="1219">
                  <c:v>2.2599999999999998</c:v>
                </c:pt>
                <c:pt idx="1220">
                  <c:v>2.27</c:v>
                </c:pt>
                <c:pt idx="1221">
                  <c:v>2.2549999999999999</c:v>
                </c:pt>
                <c:pt idx="1222">
                  <c:v>2.2549999999999999</c:v>
                </c:pt>
                <c:pt idx="1223">
                  <c:v>2.2549999999999999</c:v>
                </c:pt>
                <c:pt idx="1224">
                  <c:v>2.59</c:v>
                </c:pt>
                <c:pt idx="1225">
                  <c:v>2.5750000000000002</c:v>
                </c:pt>
                <c:pt idx="1226">
                  <c:v>2.4700000000000002</c:v>
                </c:pt>
                <c:pt idx="1227">
                  <c:v>2.39</c:v>
                </c:pt>
                <c:pt idx="1228">
                  <c:v>2.46</c:v>
                </c:pt>
                <c:pt idx="1229">
                  <c:v>2.46</c:v>
                </c:pt>
                <c:pt idx="1230">
                  <c:v>2.46</c:v>
                </c:pt>
                <c:pt idx="1231">
                  <c:v>2.74</c:v>
                </c:pt>
                <c:pt idx="1232">
                  <c:v>2.75</c:v>
                </c:pt>
                <c:pt idx="1233">
                  <c:v>2.6749999999999998</c:v>
                </c:pt>
                <c:pt idx="1234">
                  <c:v>2.7949999999999999</c:v>
                </c:pt>
                <c:pt idx="1235">
                  <c:v>2.81</c:v>
                </c:pt>
                <c:pt idx="1236">
                  <c:v>2.81</c:v>
                </c:pt>
                <c:pt idx="1237">
                  <c:v>2.81</c:v>
                </c:pt>
                <c:pt idx="1238">
                  <c:v>2.64</c:v>
                </c:pt>
                <c:pt idx="1239">
                  <c:v>2.48</c:v>
                </c:pt>
                <c:pt idx="1240">
                  <c:v>2.52</c:v>
                </c:pt>
                <c:pt idx="1241">
                  <c:v>2.355</c:v>
                </c:pt>
                <c:pt idx="1242">
                  <c:v>2.16</c:v>
                </c:pt>
                <c:pt idx="1243">
                  <c:v>2.16</c:v>
                </c:pt>
                <c:pt idx="1244">
                  <c:v>2.16</c:v>
                </c:pt>
                <c:pt idx="1245">
                  <c:v>2.16</c:v>
                </c:pt>
                <c:pt idx="1246">
                  <c:v>2.37</c:v>
                </c:pt>
                <c:pt idx="1247">
                  <c:v>2.44</c:v>
                </c:pt>
                <c:pt idx="1248">
                  <c:v>2.12</c:v>
                </c:pt>
                <c:pt idx="1249">
                  <c:v>2.1</c:v>
                </c:pt>
                <c:pt idx="1250">
                  <c:v>2.1</c:v>
                </c:pt>
                <c:pt idx="1251">
                  <c:v>2.1</c:v>
                </c:pt>
                <c:pt idx="1252">
                  <c:v>2.4300000000000002</c:v>
                </c:pt>
                <c:pt idx="1253">
                  <c:v>2.4300000000000002</c:v>
                </c:pt>
                <c:pt idx="1254">
                  <c:v>2.4550000000000001</c:v>
                </c:pt>
                <c:pt idx="1255">
                  <c:v>2.4350000000000001</c:v>
                </c:pt>
                <c:pt idx="1256">
                  <c:v>2.3650000000000002</c:v>
                </c:pt>
                <c:pt idx="1257">
                  <c:v>2.3650000000000002</c:v>
                </c:pt>
                <c:pt idx="1258">
                  <c:v>2.3650000000000002</c:v>
                </c:pt>
                <c:pt idx="1259">
                  <c:v>2.59</c:v>
                </c:pt>
                <c:pt idx="1260">
                  <c:v>2.8</c:v>
                </c:pt>
                <c:pt idx="1261">
                  <c:v>2.9</c:v>
                </c:pt>
                <c:pt idx="1262">
                  <c:v>2.8650000000000002</c:v>
                </c:pt>
                <c:pt idx="1263">
                  <c:v>2.9049999999999998</c:v>
                </c:pt>
                <c:pt idx="1264">
                  <c:v>2.9049999999999998</c:v>
                </c:pt>
                <c:pt idx="1265">
                  <c:v>2.9049999999999998</c:v>
                </c:pt>
                <c:pt idx="1266">
                  <c:v>2.9049999999999998</c:v>
                </c:pt>
                <c:pt idx="1267">
                  <c:v>2.855</c:v>
                </c:pt>
                <c:pt idx="1268">
                  <c:v>2.6749999999999998</c:v>
                </c:pt>
                <c:pt idx="1269">
                  <c:v>2.59</c:v>
                </c:pt>
                <c:pt idx="1270">
                  <c:v>2.62</c:v>
                </c:pt>
                <c:pt idx="1271">
                  <c:v>2.62</c:v>
                </c:pt>
                <c:pt idx="1272">
                  <c:v>2.62</c:v>
                </c:pt>
                <c:pt idx="1273">
                  <c:v>3.4750000000000001</c:v>
                </c:pt>
                <c:pt idx="1274">
                  <c:v>3.69</c:v>
                </c:pt>
                <c:pt idx="1275">
                  <c:v>3.92</c:v>
                </c:pt>
                <c:pt idx="1276">
                  <c:v>3.9550000000000001</c:v>
                </c:pt>
                <c:pt idx="1277">
                  <c:v>3.7949999999999999</c:v>
                </c:pt>
                <c:pt idx="1278">
                  <c:v>3.7949999999999999</c:v>
                </c:pt>
                <c:pt idx="1279">
                  <c:v>3.7949999999999999</c:v>
                </c:pt>
                <c:pt idx="1280">
                  <c:v>3.7949999999999999</c:v>
                </c:pt>
                <c:pt idx="1281">
                  <c:v>3.7949999999999999</c:v>
                </c:pt>
                <c:pt idx="1282">
                  <c:v>3.92</c:v>
                </c:pt>
                <c:pt idx="1283">
                  <c:v>3.83</c:v>
                </c:pt>
                <c:pt idx="1284">
                  <c:v>3.875</c:v>
                </c:pt>
                <c:pt idx="1285">
                  <c:v>3.875</c:v>
                </c:pt>
                <c:pt idx="1286">
                  <c:v>3.875</c:v>
                </c:pt>
                <c:pt idx="1287">
                  <c:v>3.81</c:v>
                </c:pt>
                <c:pt idx="1288">
                  <c:v>3.65</c:v>
                </c:pt>
                <c:pt idx="1289">
                  <c:v>3.6</c:v>
                </c:pt>
                <c:pt idx="1290">
                  <c:v>3.6749999999999998</c:v>
                </c:pt>
                <c:pt idx="1291">
                  <c:v>3.61</c:v>
                </c:pt>
                <c:pt idx="1292">
                  <c:v>3.61</c:v>
                </c:pt>
                <c:pt idx="1293">
                  <c:v>3.61</c:v>
                </c:pt>
                <c:pt idx="1294">
                  <c:v>3.5950000000000002</c:v>
                </c:pt>
                <c:pt idx="1295">
                  <c:v>3.51</c:v>
                </c:pt>
                <c:pt idx="1296">
                  <c:v>3.625</c:v>
                </c:pt>
                <c:pt idx="1297">
                  <c:v>3.96</c:v>
                </c:pt>
                <c:pt idx="1298">
                  <c:v>3.9249999999999998</c:v>
                </c:pt>
                <c:pt idx="1299">
                  <c:v>3.9249999999999998</c:v>
                </c:pt>
                <c:pt idx="1300">
                  <c:v>3.9249999999999998</c:v>
                </c:pt>
                <c:pt idx="1301">
                  <c:v>3.8250000000000002</c:v>
                </c:pt>
                <c:pt idx="1302">
                  <c:v>3.7349999999999999</c:v>
                </c:pt>
                <c:pt idx="1303">
                  <c:v>3.7749999999999999</c:v>
                </c:pt>
                <c:pt idx="1304">
                  <c:v>3.55</c:v>
                </c:pt>
                <c:pt idx="1305">
                  <c:v>3.51</c:v>
                </c:pt>
                <c:pt idx="1306">
                  <c:v>3.51</c:v>
                </c:pt>
                <c:pt idx="1307">
                  <c:v>3.51</c:v>
                </c:pt>
                <c:pt idx="1308">
                  <c:v>3.7149999999999999</c:v>
                </c:pt>
                <c:pt idx="1309">
                  <c:v>3.5150000000000001</c:v>
                </c:pt>
                <c:pt idx="1310">
                  <c:v>3.4249999999999998</c:v>
                </c:pt>
                <c:pt idx="1311">
                  <c:v>3.5150000000000001</c:v>
                </c:pt>
                <c:pt idx="1312">
                  <c:v>3.6349999999999998</c:v>
                </c:pt>
                <c:pt idx="1313">
                  <c:v>3.6349999999999998</c:v>
                </c:pt>
                <c:pt idx="1314">
                  <c:v>3.6349999999999998</c:v>
                </c:pt>
                <c:pt idx="1315">
                  <c:v>3.855</c:v>
                </c:pt>
                <c:pt idx="1316">
                  <c:v>4.1749999999999998</c:v>
                </c:pt>
                <c:pt idx="1317">
                  <c:v>4.8849999999999998</c:v>
                </c:pt>
                <c:pt idx="1318">
                  <c:v>5.085</c:v>
                </c:pt>
                <c:pt idx="1319">
                  <c:v>5.0650000000000004</c:v>
                </c:pt>
                <c:pt idx="1320">
                  <c:v>5.0650000000000004</c:v>
                </c:pt>
                <c:pt idx="1321">
                  <c:v>5.0650000000000004</c:v>
                </c:pt>
                <c:pt idx="1322">
                  <c:v>5.1550000000000002</c:v>
                </c:pt>
                <c:pt idx="1323">
                  <c:v>4.9649999999999999</c:v>
                </c:pt>
                <c:pt idx="1324">
                  <c:v>4.0049999999999999</c:v>
                </c:pt>
                <c:pt idx="1325">
                  <c:v>3.605</c:v>
                </c:pt>
                <c:pt idx="1326">
                  <c:v>3.4049999999999998</c:v>
                </c:pt>
                <c:pt idx="1327">
                  <c:v>3.4049999999999998</c:v>
                </c:pt>
                <c:pt idx="1328">
                  <c:v>3.4049999999999998</c:v>
                </c:pt>
                <c:pt idx="1329">
                  <c:v>3.9750000000000001</c:v>
                </c:pt>
                <c:pt idx="1330">
                  <c:v>4.3099999999999996</c:v>
                </c:pt>
                <c:pt idx="1331">
                  <c:v>4.53</c:v>
                </c:pt>
                <c:pt idx="1332">
                  <c:v>4.2699999999999996</c:v>
                </c:pt>
                <c:pt idx="1333">
                  <c:v>4.13</c:v>
                </c:pt>
                <c:pt idx="1334">
                  <c:v>4.13</c:v>
                </c:pt>
                <c:pt idx="1335">
                  <c:v>4.13</c:v>
                </c:pt>
                <c:pt idx="1336">
                  <c:v>3.6349999999999998</c:v>
                </c:pt>
                <c:pt idx="1337">
                  <c:v>3.36</c:v>
                </c:pt>
                <c:pt idx="1338">
                  <c:v>3.5449999999999999</c:v>
                </c:pt>
                <c:pt idx="1339">
                  <c:v>3.6150000000000002</c:v>
                </c:pt>
                <c:pt idx="1340">
                  <c:v>3.48</c:v>
                </c:pt>
                <c:pt idx="1341">
                  <c:v>3.48</c:v>
                </c:pt>
                <c:pt idx="1342">
                  <c:v>3.48</c:v>
                </c:pt>
                <c:pt idx="1343">
                  <c:v>3.48</c:v>
                </c:pt>
                <c:pt idx="1344">
                  <c:v>3.39</c:v>
                </c:pt>
                <c:pt idx="1345">
                  <c:v>3.44</c:v>
                </c:pt>
                <c:pt idx="1346">
                  <c:v>3.52</c:v>
                </c:pt>
                <c:pt idx="1347">
                  <c:v>3.34</c:v>
                </c:pt>
                <c:pt idx="1348">
                  <c:v>3.34</c:v>
                </c:pt>
                <c:pt idx="1349">
                  <c:v>3.34</c:v>
                </c:pt>
                <c:pt idx="1350">
                  <c:v>3.61</c:v>
                </c:pt>
                <c:pt idx="1351">
                  <c:v>3.6749999999999998</c:v>
                </c:pt>
                <c:pt idx="1352">
                  <c:v>3.7</c:v>
                </c:pt>
                <c:pt idx="1353">
                  <c:v>3.6349999999999998</c:v>
                </c:pt>
                <c:pt idx="1354">
                  <c:v>3.46</c:v>
                </c:pt>
                <c:pt idx="1355">
                  <c:v>3.46</c:v>
                </c:pt>
                <c:pt idx="1356">
                  <c:v>3.46</c:v>
                </c:pt>
                <c:pt idx="1357">
                  <c:v>3.415</c:v>
                </c:pt>
                <c:pt idx="1358">
                  <c:v>3.47</c:v>
                </c:pt>
                <c:pt idx="1359">
                  <c:v>3.23</c:v>
                </c:pt>
                <c:pt idx="1360">
                  <c:v>3.1549999999999998</c:v>
                </c:pt>
                <c:pt idx="1361">
                  <c:v>3.06</c:v>
                </c:pt>
                <c:pt idx="1362">
                  <c:v>3.06</c:v>
                </c:pt>
                <c:pt idx="1363">
                  <c:v>3.06</c:v>
                </c:pt>
                <c:pt idx="1364">
                  <c:v>3.36</c:v>
                </c:pt>
                <c:pt idx="1365">
                  <c:v>3.1949999999999998</c:v>
                </c:pt>
                <c:pt idx="1366">
                  <c:v>3.24</c:v>
                </c:pt>
                <c:pt idx="1367">
                  <c:v>3.2749999999999999</c:v>
                </c:pt>
                <c:pt idx="1368">
                  <c:v>3.2749999999999999</c:v>
                </c:pt>
                <c:pt idx="1369">
                  <c:v>3.3849999999999998</c:v>
                </c:pt>
                <c:pt idx="1370">
                  <c:v>3.3849999999999998</c:v>
                </c:pt>
                <c:pt idx="1371">
                  <c:v>3.3849999999999998</c:v>
                </c:pt>
                <c:pt idx="1372">
                  <c:v>3.2949999999999999</c:v>
                </c:pt>
                <c:pt idx="1373">
                  <c:v>3.4</c:v>
                </c:pt>
                <c:pt idx="1374">
                  <c:v>3.605</c:v>
                </c:pt>
                <c:pt idx="1375">
                  <c:v>3.55</c:v>
                </c:pt>
                <c:pt idx="1376">
                  <c:v>3.55</c:v>
                </c:pt>
                <c:pt idx="1377">
                  <c:v>3.55</c:v>
                </c:pt>
                <c:pt idx="1378">
                  <c:v>3.57</c:v>
                </c:pt>
                <c:pt idx="1379">
                  <c:v>3.71</c:v>
                </c:pt>
                <c:pt idx="1380">
                  <c:v>3.6549999999999998</c:v>
                </c:pt>
                <c:pt idx="1381">
                  <c:v>3.84</c:v>
                </c:pt>
                <c:pt idx="1382">
                  <c:v>3.2149999999999999</c:v>
                </c:pt>
                <c:pt idx="1383">
                  <c:v>3.2149999999999999</c:v>
                </c:pt>
                <c:pt idx="1384">
                  <c:v>3.2149999999999999</c:v>
                </c:pt>
                <c:pt idx="1385">
                  <c:v>3.1549999999999998</c:v>
                </c:pt>
                <c:pt idx="1386">
                  <c:v>3.17</c:v>
                </c:pt>
                <c:pt idx="1387">
                  <c:v>3.17</c:v>
                </c:pt>
                <c:pt idx="1388">
                  <c:v>3.0649999999999999</c:v>
                </c:pt>
                <c:pt idx="1389">
                  <c:v>2.835</c:v>
                </c:pt>
                <c:pt idx="1390">
                  <c:v>2.835</c:v>
                </c:pt>
                <c:pt idx="1391">
                  <c:v>2.835</c:v>
                </c:pt>
                <c:pt idx="1392">
                  <c:v>3.0350000000000001</c:v>
                </c:pt>
                <c:pt idx="1393">
                  <c:v>3.01</c:v>
                </c:pt>
                <c:pt idx="1394">
                  <c:v>3.04</c:v>
                </c:pt>
                <c:pt idx="1395">
                  <c:v>3.1749999999999998</c:v>
                </c:pt>
                <c:pt idx="1396">
                  <c:v>3.33</c:v>
                </c:pt>
                <c:pt idx="1397">
                  <c:v>3.33</c:v>
                </c:pt>
                <c:pt idx="1398">
                  <c:v>3.33</c:v>
                </c:pt>
                <c:pt idx="1399">
                  <c:v>3.39</c:v>
                </c:pt>
                <c:pt idx="1400">
                  <c:v>3.58</c:v>
                </c:pt>
                <c:pt idx="1401">
                  <c:v>3.41</c:v>
                </c:pt>
                <c:pt idx="1402">
                  <c:v>3.37</c:v>
                </c:pt>
                <c:pt idx="1403">
                  <c:v>3.14</c:v>
                </c:pt>
                <c:pt idx="1404">
                  <c:v>3.14</c:v>
                </c:pt>
                <c:pt idx="1405">
                  <c:v>3.14</c:v>
                </c:pt>
                <c:pt idx="1406">
                  <c:v>2.7149999999999999</c:v>
                </c:pt>
                <c:pt idx="1407">
                  <c:v>2.38</c:v>
                </c:pt>
                <c:pt idx="1408">
                  <c:v>2.65</c:v>
                </c:pt>
                <c:pt idx="1409">
                  <c:v>2.58</c:v>
                </c:pt>
                <c:pt idx="1410">
                  <c:v>2.58</c:v>
                </c:pt>
                <c:pt idx="1411">
                  <c:v>2.58</c:v>
                </c:pt>
                <c:pt idx="1412">
                  <c:v>2.58</c:v>
                </c:pt>
                <c:pt idx="1413">
                  <c:v>2.93</c:v>
                </c:pt>
                <c:pt idx="1414">
                  <c:v>3.0950000000000002</c:v>
                </c:pt>
                <c:pt idx="1415">
                  <c:v>3.085</c:v>
                </c:pt>
                <c:pt idx="1416">
                  <c:v>2.9249999999999998</c:v>
                </c:pt>
                <c:pt idx="1417">
                  <c:v>2.7050000000000001</c:v>
                </c:pt>
                <c:pt idx="1418">
                  <c:v>2.7050000000000001</c:v>
                </c:pt>
                <c:pt idx="1419">
                  <c:v>2.7050000000000001</c:v>
                </c:pt>
                <c:pt idx="1420">
                  <c:v>2.6749999999999998</c:v>
                </c:pt>
                <c:pt idx="1421">
                  <c:v>2.87</c:v>
                </c:pt>
                <c:pt idx="1422">
                  <c:v>2.82</c:v>
                </c:pt>
                <c:pt idx="1423">
                  <c:v>2.82</c:v>
                </c:pt>
                <c:pt idx="1424">
                  <c:v>2.82</c:v>
                </c:pt>
                <c:pt idx="1425">
                  <c:v>2.82</c:v>
                </c:pt>
                <c:pt idx="1426">
                  <c:v>2.82</c:v>
                </c:pt>
                <c:pt idx="1427">
                  <c:v>3.125</c:v>
                </c:pt>
                <c:pt idx="1428">
                  <c:v>3.25</c:v>
                </c:pt>
                <c:pt idx="1429">
                  <c:v>3.1850000000000001</c:v>
                </c:pt>
                <c:pt idx="1430">
                  <c:v>3.01</c:v>
                </c:pt>
                <c:pt idx="1431">
                  <c:v>2.7749999999999999</c:v>
                </c:pt>
                <c:pt idx="1432">
                  <c:v>2.7749999999999999</c:v>
                </c:pt>
                <c:pt idx="1433">
                  <c:v>2.7749999999999999</c:v>
                </c:pt>
                <c:pt idx="1434">
                  <c:v>2.94</c:v>
                </c:pt>
                <c:pt idx="1435">
                  <c:v>3.2650000000000001</c:v>
                </c:pt>
                <c:pt idx="1436">
                  <c:v>3.15</c:v>
                </c:pt>
                <c:pt idx="1437">
                  <c:v>2.75</c:v>
                </c:pt>
                <c:pt idx="1438">
                  <c:v>2.915</c:v>
                </c:pt>
                <c:pt idx="1439">
                  <c:v>2.915</c:v>
                </c:pt>
                <c:pt idx="1440">
                  <c:v>2.915</c:v>
                </c:pt>
                <c:pt idx="1441">
                  <c:v>2.7949999999999999</c:v>
                </c:pt>
                <c:pt idx="1442">
                  <c:v>2.8</c:v>
                </c:pt>
                <c:pt idx="1443">
                  <c:v>2.77</c:v>
                </c:pt>
                <c:pt idx="1444">
                  <c:v>2.7650000000000001</c:v>
                </c:pt>
                <c:pt idx="1445">
                  <c:v>2.8149999999999999</c:v>
                </c:pt>
                <c:pt idx="1446">
                  <c:v>2.8149999999999999</c:v>
                </c:pt>
                <c:pt idx="1447">
                  <c:v>2.8149999999999999</c:v>
                </c:pt>
                <c:pt idx="1448">
                  <c:v>3.14</c:v>
                </c:pt>
                <c:pt idx="1449">
                  <c:v>2.99</c:v>
                </c:pt>
                <c:pt idx="1450">
                  <c:v>2.98</c:v>
                </c:pt>
                <c:pt idx="1451">
                  <c:v>2.855</c:v>
                </c:pt>
                <c:pt idx="1452">
                  <c:v>2.5950000000000002</c:v>
                </c:pt>
                <c:pt idx="1453">
                  <c:v>2.5950000000000002</c:v>
                </c:pt>
                <c:pt idx="1454">
                  <c:v>2.5950000000000002</c:v>
                </c:pt>
                <c:pt idx="1455">
                  <c:v>2.5950000000000002</c:v>
                </c:pt>
                <c:pt idx="1456">
                  <c:v>2.58</c:v>
                </c:pt>
                <c:pt idx="1457">
                  <c:v>2.9350000000000001</c:v>
                </c:pt>
                <c:pt idx="1458">
                  <c:v>2.9750000000000001</c:v>
                </c:pt>
                <c:pt idx="1459">
                  <c:v>2.9750000000000001</c:v>
                </c:pt>
                <c:pt idx="1460">
                  <c:v>2.9750000000000001</c:v>
                </c:pt>
                <c:pt idx="1461">
                  <c:v>3.02</c:v>
                </c:pt>
                <c:pt idx="1462">
                  <c:v>3.02</c:v>
                </c:pt>
                <c:pt idx="1463">
                  <c:v>3.07</c:v>
                </c:pt>
                <c:pt idx="1464">
                  <c:v>3.2050000000000001</c:v>
                </c:pt>
                <c:pt idx="1465">
                  <c:v>3.5049999999999999</c:v>
                </c:pt>
                <c:pt idx="1466">
                  <c:v>3.12</c:v>
                </c:pt>
                <c:pt idx="1467">
                  <c:v>3.12</c:v>
                </c:pt>
                <c:pt idx="1468">
                  <c:v>3.12</c:v>
                </c:pt>
                <c:pt idx="1469">
                  <c:v>3.22</c:v>
                </c:pt>
                <c:pt idx="1470">
                  <c:v>4.0750000000000002</c:v>
                </c:pt>
                <c:pt idx="1471">
                  <c:v>4.0149999999999997</c:v>
                </c:pt>
                <c:pt idx="1472">
                  <c:v>3.52</c:v>
                </c:pt>
                <c:pt idx="1473">
                  <c:v>13.46</c:v>
                </c:pt>
                <c:pt idx="1474">
                  <c:v>13.46</c:v>
                </c:pt>
                <c:pt idx="1475">
                  <c:v>13.46</c:v>
                </c:pt>
                <c:pt idx="1476">
                  <c:v>13.46</c:v>
                </c:pt>
                <c:pt idx="1477">
                  <c:v>4.42</c:v>
                </c:pt>
                <c:pt idx="1478">
                  <c:v>3.7250000000000001</c:v>
                </c:pt>
                <c:pt idx="1479">
                  <c:v>3.8450000000000002</c:v>
                </c:pt>
                <c:pt idx="1480">
                  <c:v>3.7149999999999999</c:v>
                </c:pt>
                <c:pt idx="1481">
                  <c:v>3.7149999999999999</c:v>
                </c:pt>
                <c:pt idx="1482">
                  <c:v>3.7149999999999999</c:v>
                </c:pt>
                <c:pt idx="1483">
                  <c:v>2.8149999999999999</c:v>
                </c:pt>
                <c:pt idx="1484">
                  <c:v>2.5350000000000001</c:v>
                </c:pt>
                <c:pt idx="1485">
                  <c:v>2.7149999999999999</c:v>
                </c:pt>
                <c:pt idx="1486">
                  <c:v>2.77</c:v>
                </c:pt>
                <c:pt idx="1487">
                  <c:v>2.875</c:v>
                </c:pt>
                <c:pt idx="1488">
                  <c:v>2.875</c:v>
                </c:pt>
                <c:pt idx="1489">
                  <c:v>2.875</c:v>
                </c:pt>
                <c:pt idx="1490">
                  <c:v>2.95</c:v>
                </c:pt>
                <c:pt idx="1491">
                  <c:v>2.85</c:v>
                </c:pt>
                <c:pt idx="1492">
                  <c:v>2.5550000000000002</c:v>
                </c:pt>
                <c:pt idx="1493">
                  <c:v>2.46</c:v>
                </c:pt>
                <c:pt idx="1494">
                  <c:v>2.4900000000000002</c:v>
                </c:pt>
                <c:pt idx="1495">
                  <c:v>2.4900000000000002</c:v>
                </c:pt>
                <c:pt idx="1496">
                  <c:v>2.4900000000000002</c:v>
                </c:pt>
                <c:pt idx="1497">
                  <c:v>2.52</c:v>
                </c:pt>
                <c:pt idx="1498">
                  <c:v>2.4550000000000001</c:v>
                </c:pt>
                <c:pt idx="1499">
                  <c:v>2.355</c:v>
                </c:pt>
                <c:pt idx="1500">
                  <c:v>2.0750000000000002</c:v>
                </c:pt>
                <c:pt idx="1501">
                  <c:v>2.0649999999999999</c:v>
                </c:pt>
                <c:pt idx="1502">
                  <c:v>2.0649999999999999</c:v>
                </c:pt>
                <c:pt idx="1503">
                  <c:v>2.0649999999999999</c:v>
                </c:pt>
                <c:pt idx="1504">
                  <c:v>2.14</c:v>
                </c:pt>
                <c:pt idx="1505">
                  <c:v>1.9750000000000001</c:v>
                </c:pt>
                <c:pt idx="1506">
                  <c:v>1.8</c:v>
                </c:pt>
                <c:pt idx="1507">
                  <c:v>1.75</c:v>
                </c:pt>
                <c:pt idx="1508">
                  <c:v>1.9</c:v>
                </c:pt>
                <c:pt idx="1509">
                  <c:v>1.9</c:v>
                </c:pt>
                <c:pt idx="1510">
                  <c:v>1.9</c:v>
                </c:pt>
                <c:pt idx="1511">
                  <c:v>1.9</c:v>
                </c:pt>
                <c:pt idx="1512">
                  <c:v>1.845</c:v>
                </c:pt>
                <c:pt idx="1513">
                  <c:v>1.87</c:v>
                </c:pt>
                <c:pt idx="1514">
                  <c:v>1.77</c:v>
                </c:pt>
                <c:pt idx="1515">
                  <c:v>1.6850000000000001</c:v>
                </c:pt>
                <c:pt idx="1516">
                  <c:v>1.6850000000000001</c:v>
                </c:pt>
                <c:pt idx="1517">
                  <c:v>1.6850000000000001</c:v>
                </c:pt>
                <c:pt idx="1518">
                  <c:v>1.66</c:v>
                </c:pt>
                <c:pt idx="1519">
                  <c:v>1.6950000000000001</c:v>
                </c:pt>
                <c:pt idx="1520">
                  <c:v>1.835</c:v>
                </c:pt>
                <c:pt idx="1521">
                  <c:v>1.78</c:v>
                </c:pt>
                <c:pt idx="1522">
                  <c:v>1.62</c:v>
                </c:pt>
                <c:pt idx="1523">
                  <c:v>1.62</c:v>
                </c:pt>
                <c:pt idx="1524">
                  <c:v>1.62</c:v>
                </c:pt>
                <c:pt idx="1525">
                  <c:v>1.665</c:v>
                </c:pt>
                <c:pt idx="1526">
                  <c:v>1.74</c:v>
                </c:pt>
                <c:pt idx="1527">
                  <c:v>1.8149999999999999</c:v>
                </c:pt>
                <c:pt idx="1528">
                  <c:v>1.71</c:v>
                </c:pt>
                <c:pt idx="1529">
                  <c:v>1.7150000000000001</c:v>
                </c:pt>
                <c:pt idx="1530">
                  <c:v>1.7150000000000001</c:v>
                </c:pt>
                <c:pt idx="1531">
                  <c:v>1.7150000000000001</c:v>
                </c:pt>
                <c:pt idx="1532">
                  <c:v>1.69</c:v>
                </c:pt>
                <c:pt idx="1533">
                  <c:v>1.63</c:v>
                </c:pt>
                <c:pt idx="1534">
                  <c:v>1.39</c:v>
                </c:pt>
                <c:pt idx="1535">
                  <c:v>1.405</c:v>
                </c:pt>
                <c:pt idx="1536">
                  <c:v>1.53</c:v>
                </c:pt>
                <c:pt idx="1537">
                  <c:v>1.53</c:v>
                </c:pt>
                <c:pt idx="1538">
                  <c:v>1.53</c:v>
                </c:pt>
                <c:pt idx="1539">
                  <c:v>1.72</c:v>
                </c:pt>
                <c:pt idx="1540">
                  <c:v>1.7549999999999999</c:v>
                </c:pt>
                <c:pt idx="1541">
                  <c:v>1.76</c:v>
                </c:pt>
                <c:pt idx="1542">
                  <c:v>1.68</c:v>
                </c:pt>
                <c:pt idx="1543">
                  <c:v>1.69</c:v>
                </c:pt>
                <c:pt idx="1544">
                  <c:v>1.69</c:v>
                </c:pt>
                <c:pt idx="1545">
                  <c:v>1.69</c:v>
                </c:pt>
                <c:pt idx="1546">
                  <c:v>1.74</c:v>
                </c:pt>
                <c:pt idx="1547">
                  <c:v>1.7949999999999999</c:v>
                </c:pt>
                <c:pt idx="1548">
                  <c:v>1.64</c:v>
                </c:pt>
                <c:pt idx="1549">
                  <c:v>1.64</c:v>
                </c:pt>
                <c:pt idx="1550">
                  <c:v>1.64</c:v>
                </c:pt>
                <c:pt idx="1551">
                  <c:v>1.64</c:v>
                </c:pt>
                <c:pt idx="1552">
                  <c:v>1.82</c:v>
                </c:pt>
                <c:pt idx="1553">
                  <c:v>1.94</c:v>
                </c:pt>
                <c:pt idx="1554">
                  <c:v>1.9750000000000001</c:v>
                </c:pt>
                <c:pt idx="1555">
                  <c:v>2.0350000000000001</c:v>
                </c:pt>
                <c:pt idx="1556">
                  <c:v>1.93</c:v>
                </c:pt>
                <c:pt idx="1557">
                  <c:v>1.665</c:v>
                </c:pt>
                <c:pt idx="1558">
                  <c:v>1.665</c:v>
                </c:pt>
                <c:pt idx="1559">
                  <c:v>1.665</c:v>
                </c:pt>
                <c:pt idx="1560">
                  <c:v>1.8149999999999999</c:v>
                </c:pt>
                <c:pt idx="1561">
                  <c:v>1.92</c:v>
                </c:pt>
                <c:pt idx="1562">
                  <c:v>1.9350000000000001</c:v>
                </c:pt>
                <c:pt idx="1563">
                  <c:v>1.6950000000000001</c:v>
                </c:pt>
                <c:pt idx="1564">
                  <c:v>1.4450000000000001</c:v>
                </c:pt>
                <c:pt idx="1565">
                  <c:v>1.4450000000000001</c:v>
                </c:pt>
                <c:pt idx="1566">
                  <c:v>1.4450000000000001</c:v>
                </c:pt>
                <c:pt idx="1567">
                  <c:v>1.62</c:v>
                </c:pt>
                <c:pt idx="1568">
                  <c:v>1.625</c:v>
                </c:pt>
                <c:pt idx="1569">
                  <c:v>1.7450000000000001</c:v>
                </c:pt>
                <c:pt idx="1570">
                  <c:v>1.86</c:v>
                </c:pt>
                <c:pt idx="1571">
                  <c:v>1.74</c:v>
                </c:pt>
                <c:pt idx="1572">
                  <c:v>1.74</c:v>
                </c:pt>
                <c:pt idx="1573">
                  <c:v>1.74</c:v>
                </c:pt>
                <c:pt idx="1574">
                  <c:v>1.79</c:v>
                </c:pt>
                <c:pt idx="1575">
                  <c:v>1.75</c:v>
                </c:pt>
                <c:pt idx="1576">
                  <c:v>1.7849999999999999</c:v>
                </c:pt>
                <c:pt idx="1577">
                  <c:v>1.6850000000000001</c:v>
                </c:pt>
                <c:pt idx="1578">
                  <c:v>1.71</c:v>
                </c:pt>
                <c:pt idx="1579">
                  <c:v>1.71</c:v>
                </c:pt>
                <c:pt idx="1580">
                  <c:v>1.71</c:v>
                </c:pt>
                <c:pt idx="1581">
                  <c:v>1.9850000000000001</c:v>
                </c:pt>
                <c:pt idx="1582">
                  <c:v>2.0550000000000002</c:v>
                </c:pt>
                <c:pt idx="1583">
                  <c:v>2.0550000000000002</c:v>
                </c:pt>
                <c:pt idx="1584">
                  <c:v>2.105</c:v>
                </c:pt>
                <c:pt idx="1585">
                  <c:v>2.23</c:v>
                </c:pt>
                <c:pt idx="1586">
                  <c:v>2.23</c:v>
                </c:pt>
                <c:pt idx="1587">
                  <c:v>2.23</c:v>
                </c:pt>
                <c:pt idx="1588">
                  <c:v>3.0350000000000001</c:v>
                </c:pt>
                <c:pt idx="1589">
                  <c:v>2.87</c:v>
                </c:pt>
                <c:pt idx="1590">
                  <c:v>2.9350000000000001</c:v>
                </c:pt>
                <c:pt idx="1591">
                  <c:v>2.915</c:v>
                </c:pt>
                <c:pt idx="1592">
                  <c:v>2.895</c:v>
                </c:pt>
                <c:pt idx="1593">
                  <c:v>2.895</c:v>
                </c:pt>
                <c:pt idx="1594">
                  <c:v>2.895</c:v>
                </c:pt>
                <c:pt idx="1595">
                  <c:v>3.16</c:v>
                </c:pt>
                <c:pt idx="1596">
                  <c:v>3.06</c:v>
                </c:pt>
                <c:pt idx="1597">
                  <c:v>3.2</c:v>
                </c:pt>
                <c:pt idx="1598">
                  <c:v>3.18</c:v>
                </c:pt>
                <c:pt idx="1599">
                  <c:v>3.4249999999999998</c:v>
                </c:pt>
                <c:pt idx="1600">
                  <c:v>3.4249999999999998</c:v>
                </c:pt>
                <c:pt idx="1601">
                  <c:v>3.4249999999999998</c:v>
                </c:pt>
                <c:pt idx="1602">
                  <c:v>3.99</c:v>
                </c:pt>
                <c:pt idx="1603">
                  <c:v>3.71</c:v>
                </c:pt>
                <c:pt idx="1604">
                  <c:v>3.78</c:v>
                </c:pt>
                <c:pt idx="1605">
                  <c:v>4.1349999999999998</c:v>
                </c:pt>
                <c:pt idx="1606">
                  <c:v>3.98</c:v>
                </c:pt>
                <c:pt idx="1607">
                  <c:v>3.98</c:v>
                </c:pt>
                <c:pt idx="1608">
                  <c:v>3.98</c:v>
                </c:pt>
                <c:pt idx="1609">
                  <c:v>3.98</c:v>
                </c:pt>
                <c:pt idx="1610">
                  <c:v>4.4000000000000004</c:v>
                </c:pt>
                <c:pt idx="1611">
                  <c:v>4.0599999999999996</c:v>
                </c:pt>
                <c:pt idx="1612">
                  <c:v>3.625</c:v>
                </c:pt>
                <c:pt idx="1613">
                  <c:v>3.09</c:v>
                </c:pt>
                <c:pt idx="1614">
                  <c:v>3.09</c:v>
                </c:pt>
                <c:pt idx="1615">
                  <c:v>3.09</c:v>
                </c:pt>
                <c:pt idx="1616">
                  <c:v>3.9849999999999999</c:v>
                </c:pt>
                <c:pt idx="1617">
                  <c:v>3.9849999999999999</c:v>
                </c:pt>
                <c:pt idx="1618">
                  <c:v>4.1399999999999997</c:v>
                </c:pt>
                <c:pt idx="1619">
                  <c:v>4.05</c:v>
                </c:pt>
                <c:pt idx="1620">
                  <c:v>4.2300000000000004</c:v>
                </c:pt>
                <c:pt idx="1621">
                  <c:v>4.2300000000000004</c:v>
                </c:pt>
                <c:pt idx="1622">
                  <c:v>4.2300000000000004</c:v>
                </c:pt>
                <c:pt idx="1623">
                  <c:v>3.8650000000000002</c:v>
                </c:pt>
                <c:pt idx="1624">
                  <c:v>3.605</c:v>
                </c:pt>
                <c:pt idx="1625">
                  <c:v>3.73</c:v>
                </c:pt>
                <c:pt idx="1626">
                  <c:v>3.7</c:v>
                </c:pt>
                <c:pt idx="1627">
                  <c:v>3.7450000000000001</c:v>
                </c:pt>
                <c:pt idx="1628">
                  <c:v>3.7450000000000001</c:v>
                </c:pt>
                <c:pt idx="1629">
                  <c:v>3.7450000000000001</c:v>
                </c:pt>
                <c:pt idx="1630">
                  <c:v>3.61</c:v>
                </c:pt>
                <c:pt idx="1631">
                  <c:v>3.7549999999999999</c:v>
                </c:pt>
                <c:pt idx="1632">
                  <c:v>3.7549999999999999</c:v>
                </c:pt>
                <c:pt idx="1633">
                  <c:v>3.69</c:v>
                </c:pt>
                <c:pt idx="1634">
                  <c:v>3.58</c:v>
                </c:pt>
                <c:pt idx="1635">
                  <c:v>3.58</c:v>
                </c:pt>
                <c:pt idx="1636">
                  <c:v>3.58</c:v>
                </c:pt>
                <c:pt idx="1637">
                  <c:v>3.72</c:v>
                </c:pt>
                <c:pt idx="1638">
                  <c:v>3.7549999999999999</c:v>
                </c:pt>
                <c:pt idx="1639">
                  <c:v>3.56</c:v>
                </c:pt>
                <c:pt idx="1640">
                  <c:v>3.395</c:v>
                </c:pt>
                <c:pt idx="1641">
                  <c:v>3.395</c:v>
                </c:pt>
                <c:pt idx="1642">
                  <c:v>3.395</c:v>
                </c:pt>
                <c:pt idx="1643">
                  <c:v>3.4750000000000001</c:v>
                </c:pt>
                <c:pt idx="1644">
                  <c:v>2.9750000000000001</c:v>
                </c:pt>
                <c:pt idx="1645">
                  <c:v>2.84</c:v>
                </c:pt>
                <c:pt idx="1646">
                  <c:v>2.895</c:v>
                </c:pt>
                <c:pt idx="1647">
                  <c:v>2.895</c:v>
                </c:pt>
                <c:pt idx="1648">
                  <c:v>2.895</c:v>
                </c:pt>
                <c:pt idx="1649">
                  <c:v>2.895</c:v>
                </c:pt>
                <c:pt idx="1650">
                  <c:v>2.895</c:v>
                </c:pt>
                <c:pt idx="1651">
                  <c:v>3.21</c:v>
                </c:pt>
                <c:pt idx="1652">
                  <c:v>3.335</c:v>
                </c:pt>
                <c:pt idx="1653">
                  <c:v>3.085</c:v>
                </c:pt>
                <c:pt idx="1654">
                  <c:v>2.9449999999999998</c:v>
                </c:pt>
                <c:pt idx="1655">
                  <c:v>2.95</c:v>
                </c:pt>
                <c:pt idx="1656">
                  <c:v>2.95</c:v>
                </c:pt>
                <c:pt idx="1657">
                  <c:v>2.95</c:v>
                </c:pt>
                <c:pt idx="1658">
                  <c:v>2.95</c:v>
                </c:pt>
                <c:pt idx="1659">
                  <c:v>2.9649999999999999</c:v>
                </c:pt>
                <c:pt idx="1660">
                  <c:v>2.82</c:v>
                </c:pt>
                <c:pt idx="1661">
                  <c:v>2.75</c:v>
                </c:pt>
                <c:pt idx="1662">
                  <c:v>2.6349999999999998</c:v>
                </c:pt>
                <c:pt idx="1663">
                  <c:v>2.6349999999999998</c:v>
                </c:pt>
                <c:pt idx="1664">
                  <c:v>2.6349999999999998</c:v>
                </c:pt>
                <c:pt idx="1665">
                  <c:v>2.75</c:v>
                </c:pt>
                <c:pt idx="1666">
                  <c:v>2.72</c:v>
                </c:pt>
                <c:pt idx="1667">
                  <c:v>2.73</c:v>
                </c:pt>
                <c:pt idx="1668">
                  <c:v>2.8450000000000002</c:v>
                </c:pt>
                <c:pt idx="1669">
                  <c:v>2.665</c:v>
                </c:pt>
                <c:pt idx="1670">
                  <c:v>2.665</c:v>
                </c:pt>
                <c:pt idx="1671">
                  <c:v>2.665</c:v>
                </c:pt>
                <c:pt idx="1672">
                  <c:v>2.63</c:v>
                </c:pt>
                <c:pt idx="1673">
                  <c:v>2.645</c:v>
                </c:pt>
                <c:pt idx="1674">
                  <c:v>2.6549999999999998</c:v>
                </c:pt>
                <c:pt idx="1675">
                  <c:v>2.7149999999999999</c:v>
                </c:pt>
                <c:pt idx="1676">
                  <c:v>2.3849999999999998</c:v>
                </c:pt>
                <c:pt idx="1677">
                  <c:v>2.3849999999999998</c:v>
                </c:pt>
                <c:pt idx="1678">
                  <c:v>2.3849999999999998</c:v>
                </c:pt>
                <c:pt idx="1679">
                  <c:v>2.3849999999999998</c:v>
                </c:pt>
                <c:pt idx="1680">
                  <c:v>2.54</c:v>
                </c:pt>
                <c:pt idx="1681">
                  <c:v>2.71</c:v>
                </c:pt>
                <c:pt idx="1682">
                  <c:v>2.6850000000000001</c:v>
                </c:pt>
                <c:pt idx="1683">
                  <c:v>2.77</c:v>
                </c:pt>
                <c:pt idx="1684">
                  <c:v>2.77</c:v>
                </c:pt>
                <c:pt idx="1685">
                  <c:v>2.77</c:v>
                </c:pt>
                <c:pt idx="1686">
                  <c:v>2.83</c:v>
                </c:pt>
                <c:pt idx="1687">
                  <c:v>2.77</c:v>
                </c:pt>
                <c:pt idx="1688">
                  <c:v>2.8650000000000002</c:v>
                </c:pt>
                <c:pt idx="1689">
                  <c:v>2.915</c:v>
                </c:pt>
                <c:pt idx="1690">
                  <c:v>2.8149999999999999</c:v>
                </c:pt>
                <c:pt idx="1691">
                  <c:v>2.8149999999999999</c:v>
                </c:pt>
                <c:pt idx="1692">
                  <c:v>2.8149999999999999</c:v>
                </c:pt>
                <c:pt idx="1693">
                  <c:v>2.7050000000000001</c:v>
                </c:pt>
                <c:pt idx="1694">
                  <c:v>2.5550000000000002</c:v>
                </c:pt>
                <c:pt idx="1695">
                  <c:v>2.52</c:v>
                </c:pt>
                <c:pt idx="1696">
                  <c:v>2.1349999999999998</c:v>
                </c:pt>
                <c:pt idx="1697">
                  <c:v>2.17</c:v>
                </c:pt>
                <c:pt idx="1698">
                  <c:v>2.17</c:v>
                </c:pt>
                <c:pt idx="1699">
                  <c:v>2.17</c:v>
                </c:pt>
                <c:pt idx="1700">
                  <c:v>2.58</c:v>
                </c:pt>
                <c:pt idx="1701">
                  <c:v>2.4500000000000002</c:v>
                </c:pt>
                <c:pt idx="1702">
                  <c:v>2.48</c:v>
                </c:pt>
                <c:pt idx="1703">
                  <c:v>2.3050000000000002</c:v>
                </c:pt>
                <c:pt idx="1704">
                  <c:v>2.3050000000000002</c:v>
                </c:pt>
                <c:pt idx="1705">
                  <c:v>2.415</c:v>
                </c:pt>
                <c:pt idx="1706">
                  <c:v>2.415</c:v>
                </c:pt>
                <c:pt idx="1707">
                  <c:v>2.415</c:v>
                </c:pt>
                <c:pt idx="1708">
                  <c:v>2.4900000000000002</c:v>
                </c:pt>
                <c:pt idx="1709">
                  <c:v>2.625</c:v>
                </c:pt>
                <c:pt idx="1710">
                  <c:v>2.4950000000000001</c:v>
                </c:pt>
                <c:pt idx="1711">
                  <c:v>2.59</c:v>
                </c:pt>
                <c:pt idx="1712">
                  <c:v>2.59</c:v>
                </c:pt>
                <c:pt idx="1713">
                  <c:v>2.59</c:v>
                </c:pt>
                <c:pt idx="1714">
                  <c:v>2.6850000000000001</c:v>
                </c:pt>
                <c:pt idx="1715">
                  <c:v>2.75</c:v>
                </c:pt>
                <c:pt idx="1716">
                  <c:v>2.75</c:v>
                </c:pt>
                <c:pt idx="1717">
                  <c:v>2.8050000000000002</c:v>
                </c:pt>
                <c:pt idx="1718">
                  <c:v>2.8149999999999999</c:v>
                </c:pt>
                <c:pt idx="1719">
                  <c:v>2.8149999999999999</c:v>
                </c:pt>
                <c:pt idx="1720">
                  <c:v>2.8149999999999999</c:v>
                </c:pt>
                <c:pt idx="1721">
                  <c:v>2.7850000000000001</c:v>
                </c:pt>
                <c:pt idx="1722">
                  <c:v>2.95</c:v>
                </c:pt>
                <c:pt idx="1723">
                  <c:v>2.88</c:v>
                </c:pt>
                <c:pt idx="1724">
                  <c:v>2.8149999999999999</c:v>
                </c:pt>
                <c:pt idx="1725">
                  <c:v>2.92</c:v>
                </c:pt>
                <c:pt idx="1726">
                  <c:v>2.92</c:v>
                </c:pt>
                <c:pt idx="1727">
                  <c:v>2.92</c:v>
                </c:pt>
                <c:pt idx="1728">
                  <c:v>3.6150000000000002</c:v>
                </c:pt>
                <c:pt idx="1729">
                  <c:v>3.375</c:v>
                </c:pt>
                <c:pt idx="1730">
                  <c:v>3.415</c:v>
                </c:pt>
                <c:pt idx="1731">
                  <c:v>3.46</c:v>
                </c:pt>
                <c:pt idx="1732">
                  <c:v>3.4350000000000001</c:v>
                </c:pt>
                <c:pt idx="1733">
                  <c:v>3.4350000000000001</c:v>
                </c:pt>
                <c:pt idx="1734">
                  <c:v>3.4350000000000001</c:v>
                </c:pt>
                <c:pt idx="1735">
                  <c:v>3.6749999999999998</c:v>
                </c:pt>
                <c:pt idx="1736">
                  <c:v>3.77</c:v>
                </c:pt>
                <c:pt idx="1737">
                  <c:v>3.7050000000000001</c:v>
                </c:pt>
                <c:pt idx="1738">
                  <c:v>3.88</c:v>
                </c:pt>
                <c:pt idx="1739">
                  <c:v>3.22</c:v>
                </c:pt>
                <c:pt idx="1740">
                  <c:v>3.22</c:v>
                </c:pt>
                <c:pt idx="1741">
                  <c:v>3.22</c:v>
                </c:pt>
                <c:pt idx="1742">
                  <c:v>2.82</c:v>
                </c:pt>
                <c:pt idx="1743">
                  <c:v>2.63</c:v>
                </c:pt>
                <c:pt idx="1744">
                  <c:v>2.5150000000000001</c:v>
                </c:pt>
                <c:pt idx="1745">
                  <c:v>2.4950000000000001</c:v>
                </c:pt>
                <c:pt idx="1746">
                  <c:v>2.44</c:v>
                </c:pt>
                <c:pt idx="1747">
                  <c:v>2.44</c:v>
                </c:pt>
                <c:pt idx="1748">
                  <c:v>2.44</c:v>
                </c:pt>
                <c:pt idx="1749">
                  <c:v>2.44</c:v>
                </c:pt>
                <c:pt idx="1750">
                  <c:v>2.62</c:v>
                </c:pt>
                <c:pt idx="1751">
                  <c:v>2.58</c:v>
                </c:pt>
                <c:pt idx="1752">
                  <c:v>2.3849999999999998</c:v>
                </c:pt>
                <c:pt idx="1753">
                  <c:v>1.99</c:v>
                </c:pt>
                <c:pt idx="1754">
                  <c:v>1.99</c:v>
                </c:pt>
                <c:pt idx="1755">
                  <c:v>1.99</c:v>
                </c:pt>
                <c:pt idx="1756">
                  <c:v>2.2050000000000001</c:v>
                </c:pt>
                <c:pt idx="1757">
                  <c:v>2.1749999999999998</c:v>
                </c:pt>
                <c:pt idx="1758">
                  <c:v>2.29</c:v>
                </c:pt>
                <c:pt idx="1759">
                  <c:v>2.4950000000000001</c:v>
                </c:pt>
                <c:pt idx="1760">
                  <c:v>2.2349999999999999</c:v>
                </c:pt>
                <c:pt idx="1761">
                  <c:v>2.2349999999999999</c:v>
                </c:pt>
                <c:pt idx="1762">
                  <c:v>2.2349999999999999</c:v>
                </c:pt>
                <c:pt idx="1763">
                  <c:v>2.2349999999999999</c:v>
                </c:pt>
                <c:pt idx="1764">
                  <c:v>2.1800000000000002</c:v>
                </c:pt>
                <c:pt idx="1765">
                  <c:v>2.1949999999999998</c:v>
                </c:pt>
                <c:pt idx="1766">
                  <c:v>2.09</c:v>
                </c:pt>
                <c:pt idx="1767">
                  <c:v>1.7649999999999999</c:v>
                </c:pt>
                <c:pt idx="1768">
                  <c:v>1.7649999999999999</c:v>
                </c:pt>
                <c:pt idx="1769">
                  <c:v>1.7649999999999999</c:v>
                </c:pt>
                <c:pt idx="1770">
                  <c:v>2.0499999999999998</c:v>
                </c:pt>
                <c:pt idx="1771">
                  <c:v>2.2200000000000002</c:v>
                </c:pt>
                <c:pt idx="1772">
                  <c:v>2.4</c:v>
                </c:pt>
                <c:pt idx="1773">
                  <c:v>2.3849999999999998</c:v>
                </c:pt>
                <c:pt idx="1774">
                  <c:v>2.4700000000000002</c:v>
                </c:pt>
                <c:pt idx="1775">
                  <c:v>2.4700000000000002</c:v>
                </c:pt>
                <c:pt idx="1776">
                  <c:v>2.4700000000000002</c:v>
                </c:pt>
                <c:pt idx="1777">
                  <c:v>2.4700000000000002</c:v>
                </c:pt>
                <c:pt idx="1778">
                  <c:v>2.2549999999999999</c:v>
                </c:pt>
                <c:pt idx="1779">
                  <c:v>2.415</c:v>
                </c:pt>
                <c:pt idx="1780">
                  <c:v>2.14</c:v>
                </c:pt>
                <c:pt idx="1781">
                  <c:v>2.0449999999999999</c:v>
                </c:pt>
                <c:pt idx="1782">
                  <c:v>2.0449999999999999</c:v>
                </c:pt>
                <c:pt idx="1783">
                  <c:v>2.0449999999999999</c:v>
                </c:pt>
                <c:pt idx="1784">
                  <c:v>2.0750000000000002</c:v>
                </c:pt>
                <c:pt idx="1785">
                  <c:v>2.2400000000000002</c:v>
                </c:pt>
                <c:pt idx="1786">
                  <c:v>2.605</c:v>
                </c:pt>
                <c:pt idx="1787">
                  <c:v>2.9849999999999999</c:v>
                </c:pt>
                <c:pt idx="1788">
                  <c:v>2.6</c:v>
                </c:pt>
                <c:pt idx="1789">
                  <c:v>2.6</c:v>
                </c:pt>
                <c:pt idx="1790">
                  <c:v>2.6</c:v>
                </c:pt>
                <c:pt idx="1791">
                  <c:v>2.82</c:v>
                </c:pt>
                <c:pt idx="1792">
                  <c:v>3.33</c:v>
                </c:pt>
                <c:pt idx="1793">
                  <c:v>3.33</c:v>
                </c:pt>
                <c:pt idx="1794">
                  <c:v>3.33</c:v>
                </c:pt>
                <c:pt idx="1795">
                  <c:v>3.33</c:v>
                </c:pt>
                <c:pt idx="1796">
                  <c:v>3.69</c:v>
                </c:pt>
                <c:pt idx="1797">
                  <c:v>3.69</c:v>
                </c:pt>
                <c:pt idx="1798">
                  <c:v>3.75</c:v>
                </c:pt>
                <c:pt idx="1799">
                  <c:v>3.5150000000000001</c:v>
                </c:pt>
                <c:pt idx="1800">
                  <c:v>3.4049999999999998</c:v>
                </c:pt>
                <c:pt idx="1801">
                  <c:v>3.48</c:v>
                </c:pt>
                <c:pt idx="1802">
                  <c:v>3.1749999999999998</c:v>
                </c:pt>
                <c:pt idx="1803">
                  <c:v>3.1749999999999998</c:v>
                </c:pt>
                <c:pt idx="1804">
                  <c:v>3.1749999999999998</c:v>
                </c:pt>
                <c:pt idx="1805">
                  <c:v>3.145</c:v>
                </c:pt>
                <c:pt idx="1806">
                  <c:v>3.2349999999999999</c:v>
                </c:pt>
                <c:pt idx="1807">
                  <c:v>3.4849999999999999</c:v>
                </c:pt>
                <c:pt idx="1808">
                  <c:v>3.3450000000000002</c:v>
                </c:pt>
                <c:pt idx="1809">
                  <c:v>3.14</c:v>
                </c:pt>
                <c:pt idx="1810">
                  <c:v>3.14</c:v>
                </c:pt>
                <c:pt idx="1811">
                  <c:v>3.14</c:v>
                </c:pt>
                <c:pt idx="1812">
                  <c:v>3.11</c:v>
                </c:pt>
                <c:pt idx="1813">
                  <c:v>3.05</c:v>
                </c:pt>
                <c:pt idx="1814">
                  <c:v>3.26</c:v>
                </c:pt>
                <c:pt idx="1815">
                  <c:v>3.45</c:v>
                </c:pt>
                <c:pt idx="1816">
                  <c:v>3.61</c:v>
                </c:pt>
                <c:pt idx="1817">
                  <c:v>3.61</c:v>
                </c:pt>
                <c:pt idx="1818">
                  <c:v>3.61</c:v>
                </c:pt>
                <c:pt idx="1819">
                  <c:v>3.2</c:v>
                </c:pt>
                <c:pt idx="1820">
                  <c:v>3.3149999999999999</c:v>
                </c:pt>
                <c:pt idx="1821">
                  <c:v>3.3149999999999999</c:v>
                </c:pt>
                <c:pt idx="1822">
                  <c:v>3.145</c:v>
                </c:pt>
                <c:pt idx="1823">
                  <c:v>2.86</c:v>
                </c:pt>
                <c:pt idx="1824">
                  <c:v>2.86</c:v>
                </c:pt>
                <c:pt idx="1825">
                  <c:v>2.86</c:v>
                </c:pt>
                <c:pt idx="1826">
                  <c:v>3.5649999999999999</c:v>
                </c:pt>
                <c:pt idx="1827">
                  <c:v>3.87</c:v>
                </c:pt>
                <c:pt idx="1828">
                  <c:v>3.87</c:v>
                </c:pt>
                <c:pt idx="1829">
                  <c:v>3.94</c:v>
                </c:pt>
                <c:pt idx="1830">
                  <c:v>4.07</c:v>
                </c:pt>
                <c:pt idx="1831">
                  <c:v>4.07</c:v>
                </c:pt>
                <c:pt idx="1832">
                  <c:v>4.07</c:v>
                </c:pt>
                <c:pt idx="1833">
                  <c:v>4.5949999999999998</c:v>
                </c:pt>
                <c:pt idx="1834">
                  <c:v>4.6950000000000003</c:v>
                </c:pt>
                <c:pt idx="1835">
                  <c:v>4.7699999999999996</c:v>
                </c:pt>
                <c:pt idx="1836">
                  <c:v>4.51</c:v>
                </c:pt>
                <c:pt idx="1837">
                  <c:v>4.7649999999999997</c:v>
                </c:pt>
                <c:pt idx="1838">
                  <c:v>4.7649999999999997</c:v>
                </c:pt>
                <c:pt idx="1839">
                  <c:v>4.7649999999999997</c:v>
                </c:pt>
                <c:pt idx="1840">
                  <c:v>5.31</c:v>
                </c:pt>
                <c:pt idx="1841">
                  <c:v>5.0250000000000004</c:v>
                </c:pt>
                <c:pt idx="1842">
                  <c:v>5.2649999999999997</c:v>
                </c:pt>
                <c:pt idx="1843">
                  <c:v>4.8849999999999998</c:v>
                </c:pt>
                <c:pt idx="1844">
                  <c:v>11.75</c:v>
                </c:pt>
                <c:pt idx="1845">
                  <c:v>11.75</c:v>
                </c:pt>
                <c:pt idx="1846">
                  <c:v>11.75</c:v>
                </c:pt>
                <c:pt idx="1847">
                  <c:v>11.75</c:v>
                </c:pt>
                <c:pt idx="1848">
                  <c:v>8.15</c:v>
                </c:pt>
                <c:pt idx="1849">
                  <c:v>13.215</c:v>
                </c:pt>
                <c:pt idx="1850">
                  <c:v>14.88</c:v>
                </c:pt>
                <c:pt idx="1851">
                  <c:v>5.16</c:v>
                </c:pt>
                <c:pt idx="1852">
                  <c:v>5.16</c:v>
                </c:pt>
                <c:pt idx="1853">
                  <c:v>5.16</c:v>
                </c:pt>
                <c:pt idx="1854">
                  <c:v>4.2</c:v>
                </c:pt>
                <c:pt idx="1855">
                  <c:v>3.8450000000000002</c:v>
                </c:pt>
                <c:pt idx="1856">
                  <c:v>3.64</c:v>
                </c:pt>
                <c:pt idx="1857">
                  <c:v>3.42</c:v>
                </c:pt>
                <c:pt idx="1858">
                  <c:v>3.2450000000000001</c:v>
                </c:pt>
                <c:pt idx="1859">
                  <c:v>3.2450000000000001</c:v>
                </c:pt>
                <c:pt idx="1860">
                  <c:v>3.2450000000000001</c:v>
                </c:pt>
                <c:pt idx="1861">
                  <c:v>3.71</c:v>
                </c:pt>
                <c:pt idx="1862">
                  <c:v>3.5950000000000002</c:v>
                </c:pt>
                <c:pt idx="1863">
                  <c:v>3.5150000000000001</c:v>
                </c:pt>
                <c:pt idx="1864">
                  <c:v>3.5750000000000002</c:v>
                </c:pt>
                <c:pt idx="1865">
                  <c:v>3.645</c:v>
                </c:pt>
                <c:pt idx="1866">
                  <c:v>3.645</c:v>
                </c:pt>
                <c:pt idx="1867">
                  <c:v>3.645</c:v>
                </c:pt>
                <c:pt idx="1868">
                  <c:v>3.9449999999999998</c:v>
                </c:pt>
                <c:pt idx="1869">
                  <c:v>4.34</c:v>
                </c:pt>
                <c:pt idx="1870">
                  <c:v>4.4349999999999996</c:v>
                </c:pt>
                <c:pt idx="1871">
                  <c:v>4.7350000000000003</c:v>
                </c:pt>
                <c:pt idx="1872">
                  <c:v>5.18</c:v>
                </c:pt>
                <c:pt idx="1873">
                  <c:v>5.18</c:v>
                </c:pt>
                <c:pt idx="1874">
                  <c:v>5.18</c:v>
                </c:pt>
                <c:pt idx="1875">
                  <c:v>5.18</c:v>
                </c:pt>
                <c:pt idx="1876">
                  <c:v>7.58</c:v>
                </c:pt>
                <c:pt idx="1877">
                  <c:v>8.5449999999999999</c:v>
                </c:pt>
                <c:pt idx="1878">
                  <c:v>6.5650000000000004</c:v>
                </c:pt>
                <c:pt idx="1879">
                  <c:v>4.9450000000000003</c:v>
                </c:pt>
                <c:pt idx="1880">
                  <c:v>4.9450000000000003</c:v>
                </c:pt>
                <c:pt idx="1881">
                  <c:v>4.9450000000000003</c:v>
                </c:pt>
                <c:pt idx="1882">
                  <c:v>4.2699999999999996</c:v>
                </c:pt>
                <c:pt idx="1883">
                  <c:v>4.3499999999999996</c:v>
                </c:pt>
                <c:pt idx="1884">
                  <c:v>4.2699999999999996</c:v>
                </c:pt>
                <c:pt idx="1885">
                  <c:v>4.1900000000000004</c:v>
                </c:pt>
                <c:pt idx="1886">
                  <c:v>4.22</c:v>
                </c:pt>
                <c:pt idx="1887">
                  <c:v>4.22</c:v>
                </c:pt>
                <c:pt idx="1888">
                  <c:v>4.22</c:v>
                </c:pt>
                <c:pt idx="1889">
                  <c:v>4.335</c:v>
                </c:pt>
                <c:pt idx="1890">
                  <c:v>4.79</c:v>
                </c:pt>
                <c:pt idx="1891">
                  <c:v>4.7750000000000004</c:v>
                </c:pt>
                <c:pt idx="1892">
                  <c:v>4.665</c:v>
                </c:pt>
                <c:pt idx="1893">
                  <c:v>4.5199999999999996</c:v>
                </c:pt>
                <c:pt idx="1894">
                  <c:v>4.5199999999999996</c:v>
                </c:pt>
                <c:pt idx="1895">
                  <c:v>4.5199999999999996</c:v>
                </c:pt>
                <c:pt idx="1896">
                  <c:v>4.7750000000000004</c:v>
                </c:pt>
                <c:pt idx="1897">
                  <c:v>4.8049999999999997</c:v>
                </c:pt>
                <c:pt idx="1898">
                  <c:v>4.4349999999999996</c:v>
                </c:pt>
                <c:pt idx="1899">
                  <c:v>4.16</c:v>
                </c:pt>
                <c:pt idx="1900">
                  <c:v>4.28</c:v>
                </c:pt>
                <c:pt idx="1901">
                  <c:v>4.28</c:v>
                </c:pt>
                <c:pt idx="1902">
                  <c:v>4.28</c:v>
                </c:pt>
                <c:pt idx="1903">
                  <c:v>4.33</c:v>
                </c:pt>
                <c:pt idx="1904">
                  <c:v>4.41</c:v>
                </c:pt>
                <c:pt idx="1905">
                  <c:v>4.41</c:v>
                </c:pt>
                <c:pt idx="1906">
                  <c:v>4.4000000000000004</c:v>
                </c:pt>
                <c:pt idx="1907">
                  <c:v>4.1849999999999996</c:v>
                </c:pt>
                <c:pt idx="1908">
                  <c:v>4.1849999999999996</c:v>
                </c:pt>
                <c:pt idx="1909">
                  <c:v>4.1849999999999996</c:v>
                </c:pt>
                <c:pt idx="1910">
                  <c:v>4.3099999999999996</c:v>
                </c:pt>
                <c:pt idx="1911">
                  <c:v>4.2300000000000004</c:v>
                </c:pt>
                <c:pt idx="1912">
                  <c:v>4.085</c:v>
                </c:pt>
                <c:pt idx="1913">
                  <c:v>4.0049999999999999</c:v>
                </c:pt>
                <c:pt idx="1914">
                  <c:v>4.1399999999999997</c:v>
                </c:pt>
                <c:pt idx="1915">
                  <c:v>4.1399999999999997</c:v>
                </c:pt>
                <c:pt idx="1916">
                  <c:v>4.1399999999999997</c:v>
                </c:pt>
                <c:pt idx="1917">
                  <c:v>4.2850000000000001</c:v>
                </c:pt>
                <c:pt idx="1918">
                  <c:v>4.24</c:v>
                </c:pt>
                <c:pt idx="1919">
                  <c:v>4.34</c:v>
                </c:pt>
                <c:pt idx="1920">
                  <c:v>4.49</c:v>
                </c:pt>
                <c:pt idx="1921">
                  <c:v>4.17</c:v>
                </c:pt>
                <c:pt idx="1922">
                  <c:v>4.17</c:v>
                </c:pt>
                <c:pt idx="1923">
                  <c:v>4.17</c:v>
                </c:pt>
                <c:pt idx="1924">
                  <c:v>4.0750000000000002</c:v>
                </c:pt>
                <c:pt idx="1925">
                  <c:v>4.09</c:v>
                </c:pt>
                <c:pt idx="1926">
                  <c:v>3.62</c:v>
                </c:pt>
                <c:pt idx="1927">
                  <c:v>3.7650000000000001</c:v>
                </c:pt>
                <c:pt idx="1928">
                  <c:v>3.55</c:v>
                </c:pt>
                <c:pt idx="1929">
                  <c:v>3.55</c:v>
                </c:pt>
                <c:pt idx="1930">
                  <c:v>3.55</c:v>
                </c:pt>
                <c:pt idx="1931">
                  <c:v>3.6850000000000001</c:v>
                </c:pt>
                <c:pt idx="1932">
                  <c:v>3.4</c:v>
                </c:pt>
                <c:pt idx="1933">
                  <c:v>3.3250000000000002</c:v>
                </c:pt>
                <c:pt idx="1934">
                  <c:v>3.165</c:v>
                </c:pt>
                <c:pt idx="1935">
                  <c:v>3.165</c:v>
                </c:pt>
                <c:pt idx="1936">
                  <c:v>3.165</c:v>
                </c:pt>
                <c:pt idx="1937">
                  <c:v>3.165</c:v>
                </c:pt>
                <c:pt idx="1938">
                  <c:v>3.335</c:v>
                </c:pt>
                <c:pt idx="1939">
                  <c:v>3.2250000000000001</c:v>
                </c:pt>
                <c:pt idx="1940">
                  <c:v>3.0950000000000002</c:v>
                </c:pt>
                <c:pt idx="1941">
                  <c:v>3.07</c:v>
                </c:pt>
                <c:pt idx="1942">
                  <c:v>2.98</c:v>
                </c:pt>
                <c:pt idx="1943">
                  <c:v>2.98</c:v>
                </c:pt>
                <c:pt idx="1944">
                  <c:v>2.98</c:v>
                </c:pt>
                <c:pt idx="1945">
                  <c:v>3.17</c:v>
                </c:pt>
                <c:pt idx="1946">
                  <c:v>3.4249999999999998</c:v>
                </c:pt>
                <c:pt idx="1947">
                  <c:v>3.1850000000000001</c:v>
                </c:pt>
                <c:pt idx="1948">
                  <c:v>3.1850000000000001</c:v>
                </c:pt>
                <c:pt idx="1949">
                  <c:v>3.0750000000000002</c:v>
                </c:pt>
                <c:pt idx="1950">
                  <c:v>3.0750000000000002</c:v>
                </c:pt>
                <c:pt idx="1951">
                  <c:v>3.0750000000000002</c:v>
                </c:pt>
                <c:pt idx="1952">
                  <c:v>3.355</c:v>
                </c:pt>
                <c:pt idx="1953">
                  <c:v>3.27</c:v>
                </c:pt>
                <c:pt idx="1954">
                  <c:v>3.3650000000000002</c:v>
                </c:pt>
                <c:pt idx="1955">
                  <c:v>3.42</c:v>
                </c:pt>
                <c:pt idx="1956">
                  <c:v>3.41</c:v>
                </c:pt>
                <c:pt idx="1957">
                  <c:v>3.41</c:v>
                </c:pt>
                <c:pt idx="1958">
                  <c:v>3.41</c:v>
                </c:pt>
                <c:pt idx="1959">
                  <c:v>3.41</c:v>
                </c:pt>
                <c:pt idx="1960">
                  <c:v>3.4849999999999999</c:v>
                </c:pt>
                <c:pt idx="1961">
                  <c:v>3.625</c:v>
                </c:pt>
                <c:pt idx="1962">
                  <c:v>3.62</c:v>
                </c:pt>
                <c:pt idx="1963">
                  <c:v>3.36</c:v>
                </c:pt>
                <c:pt idx="1964">
                  <c:v>3.36</c:v>
                </c:pt>
                <c:pt idx="1965">
                  <c:v>3.36</c:v>
                </c:pt>
                <c:pt idx="1966">
                  <c:v>3.5</c:v>
                </c:pt>
                <c:pt idx="1967">
                  <c:v>3.77</c:v>
                </c:pt>
                <c:pt idx="1968">
                  <c:v>3.915</c:v>
                </c:pt>
                <c:pt idx="1969">
                  <c:v>3.7149999999999999</c:v>
                </c:pt>
                <c:pt idx="1970">
                  <c:v>3.46</c:v>
                </c:pt>
                <c:pt idx="1971">
                  <c:v>3.46</c:v>
                </c:pt>
                <c:pt idx="1972">
                  <c:v>3.46</c:v>
                </c:pt>
                <c:pt idx="1973">
                  <c:v>3.46</c:v>
                </c:pt>
                <c:pt idx="1974">
                  <c:v>4.0350000000000001</c:v>
                </c:pt>
                <c:pt idx="1975">
                  <c:v>3.9550000000000001</c:v>
                </c:pt>
                <c:pt idx="1976">
                  <c:v>3.415</c:v>
                </c:pt>
                <c:pt idx="1977">
                  <c:v>3.415</c:v>
                </c:pt>
                <c:pt idx="1978">
                  <c:v>2.9</c:v>
                </c:pt>
                <c:pt idx="1979">
                  <c:v>2.9</c:v>
                </c:pt>
                <c:pt idx="1980">
                  <c:v>3.25</c:v>
                </c:pt>
                <c:pt idx="1981">
                  <c:v>3.11</c:v>
                </c:pt>
                <c:pt idx="1982">
                  <c:v>3.145</c:v>
                </c:pt>
                <c:pt idx="1983">
                  <c:v>3.24</c:v>
                </c:pt>
                <c:pt idx="1984">
                  <c:v>3.42</c:v>
                </c:pt>
                <c:pt idx="1985">
                  <c:v>3.42</c:v>
                </c:pt>
                <c:pt idx="1986">
                  <c:v>3.42</c:v>
                </c:pt>
                <c:pt idx="1987">
                  <c:v>4.125</c:v>
                </c:pt>
                <c:pt idx="1988">
                  <c:v>4.2750000000000004</c:v>
                </c:pt>
                <c:pt idx="1989">
                  <c:v>4.4000000000000004</c:v>
                </c:pt>
                <c:pt idx="1990">
                  <c:v>4.29</c:v>
                </c:pt>
                <c:pt idx="1991">
                  <c:v>4.0650000000000004</c:v>
                </c:pt>
                <c:pt idx="1992">
                  <c:v>4.0650000000000004</c:v>
                </c:pt>
                <c:pt idx="1993">
                  <c:v>4.0650000000000004</c:v>
                </c:pt>
                <c:pt idx="1994">
                  <c:v>4.7450000000000001</c:v>
                </c:pt>
                <c:pt idx="1995">
                  <c:v>5</c:v>
                </c:pt>
                <c:pt idx="1996">
                  <c:v>5.14</c:v>
                </c:pt>
                <c:pt idx="1997">
                  <c:v>5.14</c:v>
                </c:pt>
                <c:pt idx="1998">
                  <c:v>4.7249999999999996</c:v>
                </c:pt>
                <c:pt idx="1999">
                  <c:v>4.7249999999999996</c:v>
                </c:pt>
                <c:pt idx="2000">
                  <c:v>4.7249999999999996</c:v>
                </c:pt>
                <c:pt idx="2001">
                  <c:v>5.4550000000000001</c:v>
                </c:pt>
                <c:pt idx="2002">
                  <c:v>5.1150000000000002</c:v>
                </c:pt>
                <c:pt idx="2003">
                  <c:v>4.6449999999999996</c:v>
                </c:pt>
                <c:pt idx="2004">
                  <c:v>4.13</c:v>
                </c:pt>
                <c:pt idx="2005">
                  <c:v>4.1150000000000002</c:v>
                </c:pt>
                <c:pt idx="2006">
                  <c:v>4.1150000000000002</c:v>
                </c:pt>
                <c:pt idx="2007">
                  <c:v>4.1150000000000002</c:v>
                </c:pt>
                <c:pt idx="2008">
                  <c:v>3.99</c:v>
                </c:pt>
                <c:pt idx="2009">
                  <c:v>3.9</c:v>
                </c:pt>
                <c:pt idx="2010">
                  <c:v>3.94</c:v>
                </c:pt>
                <c:pt idx="2011">
                  <c:v>3.77</c:v>
                </c:pt>
                <c:pt idx="2012">
                  <c:v>3.77</c:v>
                </c:pt>
                <c:pt idx="2013">
                  <c:v>3.77</c:v>
                </c:pt>
                <c:pt idx="2014">
                  <c:v>3.77</c:v>
                </c:pt>
                <c:pt idx="2015">
                  <c:v>3.9649999999999999</c:v>
                </c:pt>
                <c:pt idx="2016">
                  <c:v>4.0999999999999996</c:v>
                </c:pt>
                <c:pt idx="2017">
                  <c:v>4.2350000000000003</c:v>
                </c:pt>
                <c:pt idx="2018">
                  <c:v>4.1500000000000004</c:v>
                </c:pt>
                <c:pt idx="2019">
                  <c:v>4.29</c:v>
                </c:pt>
                <c:pt idx="2020">
                  <c:v>4.29</c:v>
                </c:pt>
                <c:pt idx="2021">
                  <c:v>4.29</c:v>
                </c:pt>
                <c:pt idx="2022">
                  <c:v>4.2350000000000003</c:v>
                </c:pt>
                <c:pt idx="2023">
                  <c:v>4.22</c:v>
                </c:pt>
                <c:pt idx="2024">
                  <c:v>4.4950000000000001</c:v>
                </c:pt>
                <c:pt idx="2025">
                  <c:v>4.5350000000000001</c:v>
                </c:pt>
                <c:pt idx="2026">
                  <c:v>4.76</c:v>
                </c:pt>
                <c:pt idx="2027">
                  <c:v>4.76</c:v>
                </c:pt>
                <c:pt idx="2028">
                  <c:v>4.76</c:v>
                </c:pt>
                <c:pt idx="2029">
                  <c:v>4.47</c:v>
                </c:pt>
                <c:pt idx="2030">
                  <c:v>4.0999999999999996</c:v>
                </c:pt>
                <c:pt idx="2031">
                  <c:v>4.1100000000000003</c:v>
                </c:pt>
                <c:pt idx="2032">
                  <c:v>4.1749999999999998</c:v>
                </c:pt>
                <c:pt idx="2033">
                  <c:v>5.8550000000000004</c:v>
                </c:pt>
                <c:pt idx="2034">
                  <c:v>5.8550000000000004</c:v>
                </c:pt>
                <c:pt idx="2035">
                  <c:v>5.8550000000000004</c:v>
                </c:pt>
                <c:pt idx="2036">
                  <c:v>8.75</c:v>
                </c:pt>
                <c:pt idx="2037">
                  <c:v>8.0299999999999994</c:v>
                </c:pt>
                <c:pt idx="2038">
                  <c:v>7.12</c:v>
                </c:pt>
                <c:pt idx="2039">
                  <c:v>6.6749999999999998</c:v>
                </c:pt>
                <c:pt idx="2040">
                  <c:v>5.55</c:v>
                </c:pt>
                <c:pt idx="2041">
                  <c:v>5.55</c:v>
                </c:pt>
                <c:pt idx="2042">
                  <c:v>5.55</c:v>
                </c:pt>
                <c:pt idx="2043">
                  <c:v>4.1449999999999996</c:v>
                </c:pt>
                <c:pt idx="2044">
                  <c:v>4.03</c:v>
                </c:pt>
                <c:pt idx="2045">
                  <c:v>3.93</c:v>
                </c:pt>
                <c:pt idx="2046">
                  <c:v>3.8650000000000002</c:v>
                </c:pt>
                <c:pt idx="2047">
                  <c:v>3.8149999999999999</c:v>
                </c:pt>
                <c:pt idx="2048">
                  <c:v>3.8149999999999999</c:v>
                </c:pt>
                <c:pt idx="2049">
                  <c:v>3.8149999999999999</c:v>
                </c:pt>
                <c:pt idx="2050">
                  <c:v>3.835</c:v>
                </c:pt>
                <c:pt idx="2051">
                  <c:v>4.585</c:v>
                </c:pt>
                <c:pt idx="2052">
                  <c:v>5.2149999999999999</c:v>
                </c:pt>
                <c:pt idx="2053">
                  <c:v>5.165</c:v>
                </c:pt>
                <c:pt idx="2054">
                  <c:v>4.5549999999999997</c:v>
                </c:pt>
                <c:pt idx="2055">
                  <c:v>4.5549999999999997</c:v>
                </c:pt>
                <c:pt idx="2056">
                  <c:v>4.5549999999999997</c:v>
                </c:pt>
                <c:pt idx="2057">
                  <c:v>4.4649999999999999</c:v>
                </c:pt>
                <c:pt idx="2058">
                  <c:v>4.5750000000000002</c:v>
                </c:pt>
                <c:pt idx="2059">
                  <c:v>4.415</c:v>
                </c:pt>
                <c:pt idx="2060">
                  <c:v>4.2</c:v>
                </c:pt>
                <c:pt idx="2061">
                  <c:v>3.78</c:v>
                </c:pt>
                <c:pt idx="2062">
                  <c:v>3.78</c:v>
                </c:pt>
                <c:pt idx="2063">
                  <c:v>3.78</c:v>
                </c:pt>
                <c:pt idx="2064">
                  <c:v>3.4550000000000001</c:v>
                </c:pt>
                <c:pt idx="2065">
                  <c:v>3.3149999999999999</c:v>
                </c:pt>
                <c:pt idx="2066">
                  <c:v>3.31</c:v>
                </c:pt>
                <c:pt idx="2067">
                  <c:v>3.2749999999999999</c:v>
                </c:pt>
                <c:pt idx="2068">
                  <c:v>3.2749999999999999</c:v>
                </c:pt>
                <c:pt idx="2069">
                  <c:v>3.2749999999999999</c:v>
                </c:pt>
                <c:pt idx="2070">
                  <c:v>3.2349999999999999</c:v>
                </c:pt>
                <c:pt idx="2071">
                  <c:v>3.2349999999999999</c:v>
                </c:pt>
                <c:pt idx="2072">
                  <c:v>3.44</c:v>
                </c:pt>
                <c:pt idx="2073">
                  <c:v>3.68</c:v>
                </c:pt>
                <c:pt idx="2074">
                  <c:v>3.645</c:v>
                </c:pt>
                <c:pt idx="2075">
                  <c:v>3.4649999999999999</c:v>
                </c:pt>
                <c:pt idx="2076">
                  <c:v>3.4649999999999999</c:v>
                </c:pt>
                <c:pt idx="2077">
                  <c:v>3.4649999999999999</c:v>
                </c:pt>
                <c:pt idx="2078">
                  <c:v>3.5249999999999999</c:v>
                </c:pt>
                <c:pt idx="2079">
                  <c:v>3.4649999999999999</c:v>
                </c:pt>
                <c:pt idx="2080">
                  <c:v>3.26</c:v>
                </c:pt>
                <c:pt idx="2081">
                  <c:v>3.22</c:v>
                </c:pt>
                <c:pt idx="2082">
                  <c:v>3.3</c:v>
                </c:pt>
                <c:pt idx="2083">
                  <c:v>3.3</c:v>
                </c:pt>
                <c:pt idx="2084">
                  <c:v>3.3</c:v>
                </c:pt>
                <c:pt idx="2085">
                  <c:v>3.4350000000000001</c:v>
                </c:pt>
                <c:pt idx="2086">
                  <c:v>3.55</c:v>
                </c:pt>
                <c:pt idx="2087">
                  <c:v>3.5950000000000002</c:v>
                </c:pt>
                <c:pt idx="2088">
                  <c:v>3.52</c:v>
                </c:pt>
                <c:pt idx="2089">
                  <c:v>3.3849999999999998</c:v>
                </c:pt>
                <c:pt idx="2090">
                  <c:v>3.3849999999999998</c:v>
                </c:pt>
                <c:pt idx="2091">
                  <c:v>3.3849999999999998</c:v>
                </c:pt>
                <c:pt idx="2092">
                  <c:v>3.58</c:v>
                </c:pt>
                <c:pt idx="2093">
                  <c:v>3.58</c:v>
                </c:pt>
                <c:pt idx="2094">
                  <c:v>3.5750000000000002</c:v>
                </c:pt>
                <c:pt idx="2095">
                  <c:v>3.6850000000000001</c:v>
                </c:pt>
                <c:pt idx="2096">
                  <c:v>3.4649999999999999</c:v>
                </c:pt>
                <c:pt idx="2097">
                  <c:v>3.4649999999999999</c:v>
                </c:pt>
                <c:pt idx="2098">
                  <c:v>3.4649999999999999</c:v>
                </c:pt>
                <c:pt idx="2099">
                  <c:v>3.605</c:v>
                </c:pt>
                <c:pt idx="2100">
                  <c:v>3.75</c:v>
                </c:pt>
                <c:pt idx="2101">
                  <c:v>3.82</c:v>
                </c:pt>
                <c:pt idx="2102">
                  <c:v>3.86</c:v>
                </c:pt>
                <c:pt idx="2103">
                  <c:v>3.76</c:v>
                </c:pt>
                <c:pt idx="2104">
                  <c:v>3.76</c:v>
                </c:pt>
                <c:pt idx="2105">
                  <c:v>3.76</c:v>
                </c:pt>
                <c:pt idx="2106">
                  <c:v>4.09</c:v>
                </c:pt>
                <c:pt idx="2107">
                  <c:v>4.12</c:v>
                </c:pt>
                <c:pt idx="2108">
                  <c:v>4.07</c:v>
                </c:pt>
                <c:pt idx="2109">
                  <c:v>3.69</c:v>
                </c:pt>
                <c:pt idx="2110">
                  <c:v>3.23</c:v>
                </c:pt>
                <c:pt idx="2111">
                  <c:v>3.23</c:v>
                </c:pt>
                <c:pt idx="2112">
                  <c:v>3.23</c:v>
                </c:pt>
                <c:pt idx="2113">
                  <c:v>3.23</c:v>
                </c:pt>
                <c:pt idx="2114">
                  <c:v>3.36</c:v>
                </c:pt>
                <c:pt idx="2115">
                  <c:v>3.4</c:v>
                </c:pt>
                <c:pt idx="2116">
                  <c:v>3.41</c:v>
                </c:pt>
                <c:pt idx="2117">
                  <c:v>3.31</c:v>
                </c:pt>
                <c:pt idx="2118">
                  <c:v>3.31</c:v>
                </c:pt>
                <c:pt idx="2119">
                  <c:v>3.31</c:v>
                </c:pt>
                <c:pt idx="2120">
                  <c:v>3.68</c:v>
                </c:pt>
                <c:pt idx="2121">
                  <c:v>3.8</c:v>
                </c:pt>
                <c:pt idx="2122">
                  <c:v>3.9750000000000001</c:v>
                </c:pt>
                <c:pt idx="2123">
                  <c:v>3.85</c:v>
                </c:pt>
                <c:pt idx="2124">
                  <c:v>3.665</c:v>
                </c:pt>
                <c:pt idx="2125">
                  <c:v>3.665</c:v>
                </c:pt>
                <c:pt idx="2126">
                  <c:v>3.665</c:v>
                </c:pt>
                <c:pt idx="2127">
                  <c:v>4.0599999999999996</c:v>
                </c:pt>
                <c:pt idx="2128">
                  <c:v>3.92</c:v>
                </c:pt>
                <c:pt idx="2129">
                  <c:v>3.82</c:v>
                </c:pt>
                <c:pt idx="2130">
                  <c:v>3.8849999999999998</c:v>
                </c:pt>
                <c:pt idx="2131">
                  <c:v>3.665</c:v>
                </c:pt>
                <c:pt idx="2132">
                  <c:v>3.665</c:v>
                </c:pt>
                <c:pt idx="2133">
                  <c:v>3.665</c:v>
                </c:pt>
                <c:pt idx="2134">
                  <c:v>3.4950000000000001</c:v>
                </c:pt>
                <c:pt idx="2135">
                  <c:v>3.53</c:v>
                </c:pt>
                <c:pt idx="2136">
                  <c:v>3.7650000000000001</c:v>
                </c:pt>
                <c:pt idx="2137">
                  <c:v>3.7650000000000001</c:v>
                </c:pt>
                <c:pt idx="2138">
                  <c:v>4.2</c:v>
                </c:pt>
                <c:pt idx="2139">
                  <c:v>4.2</c:v>
                </c:pt>
                <c:pt idx="2140">
                  <c:v>4.2</c:v>
                </c:pt>
                <c:pt idx="2141">
                  <c:v>4.2050000000000001</c:v>
                </c:pt>
                <c:pt idx="2142">
                  <c:v>4.2050000000000001</c:v>
                </c:pt>
                <c:pt idx="2143">
                  <c:v>3.73</c:v>
                </c:pt>
                <c:pt idx="2144">
                  <c:v>3.66</c:v>
                </c:pt>
                <c:pt idx="2145">
                  <c:v>3.53</c:v>
                </c:pt>
                <c:pt idx="2146">
                  <c:v>3.53</c:v>
                </c:pt>
                <c:pt idx="2147">
                  <c:v>3.53</c:v>
                </c:pt>
                <c:pt idx="2148">
                  <c:v>3.81</c:v>
                </c:pt>
                <c:pt idx="2149">
                  <c:v>3.73</c:v>
                </c:pt>
                <c:pt idx="2150">
                  <c:v>3.96</c:v>
                </c:pt>
                <c:pt idx="2151">
                  <c:v>4.01</c:v>
                </c:pt>
                <c:pt idx="2152">
                  <c:v>4.1399999999999997</c:v>
                </c:pt>
                <c:pt idx="2153">
                  <c:v>4.1399999999999997</c:v>
                </c:pt>
                <c:pt idx="2154">
                  <c:v>4.1399999999999997</c:v>
                </c:pt>
                <c:pt idx="2155">
                  <c:v>4.24</c:v>
                </c:pt>
                <c:pt idx="2156">
                  <c:v>4.4249999999999998</c:v>
                </c:pt>
                <c:pt idx="2157">
                  <c:v>4.4249999999999998</c:v>
                </c:pt>
                <c:pt idx="2158">
                  <c:v>4.4249999999999998</c:v>
                </c:pt>
                <c:pt idx="2159">
                  <c:v>4.4249999999999998</c:v>
                </c:pt>
                <c:pt idx="2160">
                  <c:v>4.4249999999999998</c:v>
                </c:pt>
                <c:pt idx="2161">
                  <c:v>4.99</c:v>
                </c:pt>
                <c:pt idx="2162">
                  <c:v>5.5449999999999999</c:v>
                </c:pt>
                <c:pt idx="2163">
                  <c:v>5.33</c:v>
                </c:pt>
                <c:pt idx="2164">
                  <c:v>5.48</c:v>
                </c:pt>
                <c:pt idx="2165">
                  <c:v>5.6150000000000002</c:v>
                </c:pt>
                <c:pt idx="2166">
                  <c:v>6.1550000000000002</c:v>
                </c:pt>
                <c:pt idx="2167">
                  <c:v>6.1550000000000002</c:v>
                </c:pt>
                <c:pt idx="2168">
                  <c:v>6.1550000000000002</c:v>
                </c:pt>
                <c:pt idx="2169">
                  <c:v>5.8550000000000004</c:v>
                </c:pt>
                <c:pt idx="2170">
                  <c:v>5.5149999999999997</c:v>
                </c:pt>
                <c:pt idx="2171">
                  <c:v>5.45</c:v>
                </c:pt>
                <c:pt idx="2172">
                  <c:v>5.085</c:v>
                </c:pt>
                <c:pt idx="2173">
                  <c:v>5.125</c:v>
                </c:pt>
                <c:pt idx="2174">
                  <c:v>5.125</c:v>
                </c:pt>
                <c:pt idx="2175">
                  <c:v>5.125</c:v>
                </c:pt>
                <c:pt idx="2176">
                  <c:v>4.9800000000000004</c:v>
                </c:pt>
                <c:pt idx="2177">
                  <c:v>4.4749999999999996</c:v>
                </c:pt>
                <c:pt idx="2178">
                  <c:v>4.3550000000000004</c:v>
                </c:pt>
                <c:pt idx="2179">
                  <c:v>4.4850000000000003</c:v>
                </c:pt>
                <c:pt idx="2180">
                  <c:v>4.04</c:v>
                </c:pt>
                <c:pt idx="2181">
                  <c:v>4.04</c:v>
                </c:pt>
                <c:pt idx="2182">
                  <c:v>4.04</c:v>
                </c:pt>
                <c:pt idx="2183">
                  <c:v>3.96</c:v>
                </c:pt>
                <c:pt idx="2184">
                  <c:v>3.6</c:v>
                </c:pt>
                <c:pt idx="2185">
                  <c:v>3.4750000000000001</c:v>
                </c:pt>
                <c:pt idx="2186">
                  <c:v>3.4750000000000001</c:v>
                </c:pt>
                <c:pt idx="2187">
                  <c:v>3.4750000000000001</c:v>
                </c:pt>
                <c:pt idx="2188">
                  <c:v>3.4750000000000001</c:v>
                </c:pt>
                <c:pt idx="2189">
                  <c:v>3.4750000000000001</c:v>
                </c:pt>
                <c:pt idx="2190">
                  <c:v>5.3949999999999996</c:v>
                </c:pt>
                <c:pt idx="2191">
                  <c:v>5.4850000000000003</c:v>
                </c:pt>
                <c:pt idx="2192">
                  <c:v>4.2649999999999997</c:v>
                </c:pt>
                <c:pt idx="2193">
                  <c:v>4.2649999999999997</c:v>
                </c:pt>
                <c:pt idx="2194">
                  <c:v>4.2649999999999997</c:v>
                </c:pt>
                <c:pt idx="2195">
                  <c:v>4.2649999999999997</c:v>
                </c:pt>
                <c:pt idx="2196">
                  <c:v>4.2649999999999997</c:v>
                </c:pt>
                <c:pt idx="2197">
                  <c:v>3</c:v>
                </c:pt>
                <c:pt idx="2198">
                  <c:v>3.14</c:v>
                </c:pt>
                <c:pt idx="2199">
                  <c:v>3.35</c:v>
                </c:pt>
                <c:pt idx="2200">
                  <c:v>3.06</c:v>
                </c:pt>
                <c:pt idx="2201">
                  <c:v>3.17</c:v>
                </c:pt>
                <c:pt idx="2202">
                  <c:v>3.17</c:v>
                </c:pt>
                <c:pt idx="2203">
                  <c:v>3.17</c:v>
                </c:pt>
                <c:pt idx="2204">
                  <c:v>3.5</c:v>
                </c:pt>
                <c:pt idx="2205">
                  <c:v>3.76</c:v>
                </c:pt>
                <c:pt idx="2206">
                  <c:v>3.42</c:v>
                </c:pt>
                <c:pt idx="2207">
                  <c:v>4.1399999999999997</c:v>
                </c:pt>
                <c:pt idx="2208">
                  <c:v>4.8899999999999997</c:v>
                </c:pt>
                <c:pt idx="2209">
                  <c:v>4.8899999999999997</c:v>
                </c:pt>
                <c:pt idx="2210">
                  <c:v>4.8899999999999997</c:v>
                </c:pt>
                <c:pt idx="2211">
                  <c:v>4.8899999999999997</c:v>
                </c:pt>
                <c:pt idx="2212">
                  <c:v>5.19</c:v>
                </c:pt>
                <c:pt idx="2213">
                  <c:v>5.29</c:v>
                </c:pt>
                <c:pt idx="2214">
                  <c:v>8.5250000000000004</c:v>
                </c:pt>
                <c:pt idx="2215">
                  <c:v>40</c:v>
                </c:pt>
                <c:pt idx="2216">
                  <c:v>40</c:v>
                </c:pt>
                <c:pt idx="2217">
                  <c:v>40</c:v>
                </c:pt>
                <c:pt idx="2218">
                  <c:v>52</c:v>
                </c:pt>
                <c:pt idx="2219">
                  <c:v>39</c:v>
                </c:pt>
                <c:pt idx="2220">
                  <c:v>13</c:v>
                </c:pt>
                <c:pt idx="2221">
                  <c:v>40</c:v>
                </c:pt>
                <c:pt idx="2222">
                  <c:v>40</c:v>
                </c:pt>
                <c:pt idx="2223">
                  <c:v>64.11</c:v>
                </c:pt>
                <c:pt idx="2224">
                  <c:v>64.11</c:v>
                </c:pt>
                <c:pt idx="2225">
                  <c:v>6.05</c:v>
                </c:pt>
                <c:pt idx="2226">
                  <c:v>5.26</c:v>
                </c:pt>
                <c:pt idx="2227">
                  <c:v>16.82</c:v>
                </c:pt>
                <c:pt idx="2228">
                  <c:v>6.165</c:v>
                </c:pt>
                <c:pt idx="2229">
                  <c:v>8.0749999999999993</c:v>
                </c:pt>
                <c:pt idx="2230">
                  <c:v>8.0749999999999993</c:v>
                </c:pt>
                <c:pt idx="2231">
                  <c:v>8.0749999999999993</c:v>
                </c:pt>
                <c:pt idx="2232">
                  <c:v>3.62</c:v>
                </c:pt>
                <c:pt idx="2233">
                  <c:v>3.6</c:v>
                </c:pt>
                <c:pt idx="2234">
                  <c:v>3.8650000000000002</c:v>
                </c:pt>
                <c:pt idx="2235">
                  <c:v>3.79</c:v>
                </c:pt>
                <c:pt idx="2236">
                  <c:v>3.4849999999999999</c:v>
                </c:pt>
                <c:pt idx="2237">
                  <c:v>3.4849999999999999</c:v>
                </c:pt>
                <c:pt idx="2238">
                  <c:v>3.4849999999999999</c:v>
                </c:pt>
                <c:pt idx="2239">
                  <c:v>3.4849999999999999</c:v>
                </c:pt>
                <c:pt idx="2240">
                  <c:v>3.36</c:v>
                </c:pt>
                <c:pt idx="2241">
                  <c:v>3.28</c:v>
                </c:pt>
                <c:pt idx="2242">
                  <c:v>3.3050000000000002</c:v>
                </c:pt>
                <c:pt idx="2243">
                  <c:v>4.0049999999999999</c:v>
                </c:pt>
                <c:pt idx="2244">
                  <c:v>4.0049999999999999</c:v>
                </c:pt>
                <c:pt idx="2245">
                  <c:v>4.0049999999999999</c:v>
                </c:pt>
                <c:pt idx="2246">
                  <c:v>4.83</c:v>
                </c:pt>
                <c:pt idx="2247">
                  <c:v>3.4750000000000001</c:v>
                </c:pt>
                <c:pt idx="2248">
                  <c:v>3.28</c:v>
                </c:pt>
                <c:pt idx="2249">
                  <c:v>3.2450000000000001</c:v>
                </c:pt>
                <c:pt idx="2250">
                  <c:v>3.2450000000000001</c:v>
                </c:pt>
                <c:pt idx="2251">
                  <c:v>3.25</c:v>
                </c:pt>
                <c:pt idx="2252">
                  <c:v>3.25</c:v>
                </c:pt>
                <c:pt idx="2253">
                  <c:v>3.3250000000000002</c:v>
                </c:pt>
                <c:pt idx="2254">
                  <c:v>3.51</c:v>
                </c:pt>
                <c:pt idx="2255">
                  <c:v>3.3149999999999999</c:v>
                </c:pt>
                <c:pt idx="2256">
                  <c:v>3.395</c:v>
                </c:pt>
                <c:pt idx="2257">
                  <c:v>3.55</c:v>
                </c:pt>
                <c:pt idx="2258">
                  <c:v>3.55</c:v>
                </c:pt>
                <c:pt idx="2259">
                  <c:v>3.55</c:v>
                </c:pt>
                <c:pt idx="2260">
                  <c:v>3.79</c:v>
                </c:pt>
                <c:pt idx="2261">
                  <c:v>3.5249999999999999</c:v>
                </c:pt>
                <c:pt idx="2262">
                  <c:v>3.5950000000000002</c:v>
                </c:pt>
                <c:pt idx="2263">
                  <c:v>3.58</c:v>
                </c:pt>
                <c:pt idx="2264">
                  <c:v>3.5550000000000002</c:v>
                </c:pt>
                <c:pt idx="2265">
                  <c:v>3.5550000000000002</c:v>
                </c:pt>
                <c:pt idx="2266">
                  <c:v>3.5550000000000002</c:v>
                </c:pt>
                <c:pt idx="2267">
                  <c:v>3.7149999999999999</c:v>
                </c:pt>
                <c:pt idx="2268">
                  <c:v>3.7549999999999999</c:v>
                </c:pt>
                <c:pt idx="2269">
                  <c:v>3.4</c:v>
                </c:pt>
                <c:pt idx="2270">
                  <c:v>3.43</c:v>
                </c:pt>
                <c:pt idx="2271">
                  <c:v>3.18</c:v>
                </c:pt>
                <c:pt idx="2272">
                  <c:v>3.18</c:v>
                </c:pt>
                <c:pt idx="2273">
                  <c:v>3.18</c:v>
                </c:pt>
                <c:pt idx="2274">
                  <c:v>3.2949999999999999</c:v>
                </c:pt>
                <c:pt idx="2275">
                  <c:v>3.19</c:v>
                </c:pt>
                <c:pt idx="2276">
                  <c:v>3.15</c:v>
                </c:pt>
                <c:pt idx="2277">
                  <c:v>3.2450000000000001</c:v>
                </c:pt>
                <c:pt idx="2278">
                  <c:v>3.16</c:v>
                </c:pt>
                <c:pt idx="2279">
                  <c:v>3.16</c:v>
                </c:pt>
                <c:pt idx="2280">
                  <c:v>3.16</c:v>
                </c:pt>
                <c:pt idx="2281">
                  <c:v>3.125</c:v>
                </c:pt>
                <c:pt idx="2282">
                  <c:v>3.4</c:v>
                </c:pt>
                <c:pt idx="2283">
                  <c:v>3.2349999999999999</c:v>
                </c:pt>
                <c:pt idx="2284">
                  <c:v>3.12</c:v>
                </c:pt>
                <c:pt idx="2285">
                  <c:v>3.12</c:v>
                </c:pt>
                <c:pt idx="2286">
                  <c:v>3.12</c:v>
                </c:pt>
                <c:pt idx="2287">
                  <c:v>3.12</c:v>
                </c:pt>
                <c:pt idx="2288">
                  <c:v>3.11</c:v>
                </c:pt>
                <c:pt idx="2289">
                  <c:v>3.1949999999999998</c:v>
                </c:pt>
                <c:pt idx="2290">
                  <c:v>3.05</c:v>
                </c:pt>
                <c:pt idx="2291">
                  <c:v>2.8849999999999998</c:v>
                </c:pt>
                <c:pt idx="2292">
                  <c:v>2.81</c:v>
                </c:pt>
                <c:pt idx="2293">
                  <c:v>2.81</c:v>
                </c:pt>
                <c:pt idx="2294">
                  <c:v>2.81</c:v>
                </c:pt>
                <c:pt idx="2295">
                  <c:v>3.0249999999999999</c:v>
                </c:pt>
                <c:pt idx="2296">
                  <c:v>2.9950000000000001</c:v>
                </c:pt>
                <c:pt idx="2297">
                  <c:v>3.03</c:v>
                </c:pt>
                <c:pt idx="2298">
                  <c:v>2.9950000000000001</c:v>
                </c:pt>
                <c:pt idx="2299">
                  <c:v>2.88</c:v>
                </c:pt>
                <c:pt idx="2300">
                  <c:v>2.88</c:v>
                </c:pt>
                <c:pt idx="2301">
                  <c:v>2.88</c:v>
                </c:pt>
                <c:pt idx="2302">
                  <c:v>2.95</c:v>
                </c:pt>
                <c:pt idx="2303">
                  <c:v>2.895</c:v>
                </c:pt>
                <c:pt idx="2304">
                  <c:v>2.9</c:v>
                </c:pt>
                <c:pt idx="2305">
                  <c:v>2.78</c:v>
                </c:pt>
                <c:pt idx="2306">
                  <c:v>2.7050000000000001</c:v>
                </c:pt>
                <c:pt idx="2307">
                  <c:v>2.7050000000000001</c:v>
                </c:pt>
                <c:pt idx="2308">
                  <c:v>2.7050000000000001</c:v>
                </c:pt>
                <c:pt idx="2309">
                  <c:v>2.9849999999999999</c:v>
                </c:pt>
                <c:pt idx="2310">
                  <c:v>2.915</c:v>
                </c:pt>
                <c:pt idx="2311">
                  <c:v>2.9049999999999998</c:v>
                </c:pt>
                <c:pt idx="2312">
                  <c:v>2.7749999999999999</c:v>
                </c:pt>
                <c:pt idx="2313">
                  <c:v>2.76</c:v>
                </c:pt>
                <c:pt idx="2314">
                  <c:v>2.76</c:v>
                </c:pt>
                <c:pt idx="2315">
                  <c:v>2.76</c:v>
                </c:pt>
                <c:pt idx="2316">
                  <c:v>2.88</c:v>
                </c:pt>
                <c:pt idx="2317">
                  <c:v>3.1749999999999998</c:v>
                </c:pt>
                <c:pt idx="2318">
                  <c:v>3.12</c:v>
                </c:pt>
                <c:pt idx="2319">
                  <c:v>3.01</c:v>
                </c:pt>
                <c:pt idx="2320">
                  <c:v>3.16</c:v>
                </c:pt>
                <c:pt idx="2321">
                  <c:v>3.16</c:v>
                </c:pt>
                <c:pt idx="2322">
                  <c:v>3.16</c:v>
                </c:pt>
                <c:pt idx="2323">
                  <c:v>3.24</c:v>
                </c:pt>
                <c:pt idx="2324">
                  <c:v>3.2850000000000001</c:v>
                </c:pt>
                <c:pt idx="2325">
                  <c:v>3.23</c:v>
                </c:pt>
                <c:pt idx="2326">
                  <c:v>3.12</c:v>
                </c:pt>
                <c:pt idx="2327">
                  <c:v>3.39</c:v>
                </c:pt>
                <c:pt idx="2328">
                  <c:v>3.39</c:v>
                </c:pt>
                <c:pt idx="2329">
                  <c:v>3.39</c:v>
                </c:pt>
                <c:pt idx="2330">
                  <c:v>3.54</c:v>
                </c:pt>
                <c:pt idx="2331">
                  <c:v>3.605</c:v>
                </c:pt>
                <c:pt idx="2332">
                  <c:v>3.59</c:v>
                </c:pt>
                <c:pt idx="2333">
                  <c:v>3.51</c:v>
                </c:pt>
                <c:pt idx="2334">
                  <c:v>3.4049999999999998</c:v>
                </c:pt>
                <c:pt idx="2335">
                  <c:v>3.4049999999999998</c:v>
                </c:pt>
                <c:pt idx="2336">
                  <c:v>3.4049999999999998</c:v>
                </c:pt>
                <c:pt idx="2337">
                  <c:v>3.4049999999999998</c:v>
                </c:pt>
                <c:pt idx="2338">
                  <c:v>3.68</c:v>
                </c:pt>
                <c:pt idx="2339">
                  <c:v>3.7349999999999999</c:v>
                </c:pt>
                <c:pt idx="2340">
                  <c:v>3.6749999999999998</c:v>
                </c:pt>
                <c:pt idx="2341">
                  <c:v>3.6749999999999998</c:v>
                </c:pt>
                <c:pt idx="2342">
                  <c:v>3.6749999999999998</c:v>
                </c:pt>
                <c:pt idx="2343">
                  <c:v>3.8250000000000002</c:v>
                </c:pt>
                <c:pt idx="2344">
                  <c:v>3.7749999999999999</c:v>
                </c:pt>
                <c:pt idx="2345">
                  <c:v>3.3149999999999999</c:v>
                </c:pt>
                <c:pt idx="2346">
                  <c:v>3.3250000000000002</c:v>
                </c:pt>
                <c:pt idx="2347">
                  <c:v>3.42</c:v>
                </c:pt>
                <c:pt idx="2348">
                  <c:v>3.47</c:v>
                </c:pt>
                <c:pt idx="2349">
                  <c:v>3.47</c:v>
                </c:pt>
                <c:pt idx="2350">
                  <c:v>3.47</c:v>
                </c:pt>
                <c:pt idx="2351">
                  <c:v>3.87</c:v>
                </c:pt>
                <c:pt idx="2352">
                  <c:v>3.92</c:v>
                </c:pt>
                <c:pt idx="2353">
                  <c:v>4.2149999999999999</c:v>
                </c:pt>
                <c:pt idx="2354">
                  <c:v>4.1349999999999998</c:v>
                </c:pt>
                <c:pt idx="2355">
                  <c:v>4.165</c:v>
                </c:pt>
                <c:pt idx="2356">
                  <c:v>4.165</c:v>
                </c:pt>
                <c:pt idx="2357">
                  <c:v>4.165</c:v>
                </c:pt>
                <c:pt idx="2358">
                  <c:v>4.17</c:v>
                </c:pt>
                <c:pt idx="2359">
                  <c:v>4.66</c:v>
                </c:pt>
                <c:pt idx="2360">
                  <c:v>4.8150000000000004</c:v>
                </c:pt>
                <c:pt idx="2361">
                  <c:v>4.7699999999999996</c:v>
                </c:pt>
                <c:pt idx="2362">
                  <c:v>4.7699999999999996</c:v>
                </c:pt>
                <c:pt idx="2363">
                  <c:v>4.7699999999999996</c:v>
                </c:pt>
                <c:pt idx="2364">
                  <c:v>4.7699999999999996</c:v>
                </c:pt>
                <c:pt idx="2365">
                  <c:v>4.91</c:v>
                </c:pt>
                <c:pt idx="2366">
                  <c:v>4.9749999999999996</c:v>
                </c:pt>
                <c:pt idx="2367">
                  <c:v>5.05</c:v>
                </c:pt>
                <c:pt idx="2368">
                  <c:v>5.0549999999999997</c:v>
                </c:pt>
                <c:pt idx="2369">
                  <c:v>5.335</c:v>
                </c:pt>
                <c:pt idx="2370">
                  <c:v>5.335</c:v>
                </c:pt>
                <c:pt idx="2371">
                  <c:v>5.335</c:v>
                </c:pt>
                <c:pt idx="2372">
                  <c:v>5.2</c:v>
                </c:pt>
                <c:pt idx="2373">
                  <c:v>5.2350000000000003</c:v>
                </c:pt>
                <c:pt idx="2374">
                  <c:v>5.51</c:v>
                </c:pt>
                <c:pt idx="2375">
                  <c:v>4.67</c:v>
                </c:pt>
                <c:pt idx="2376">
                  <c:v>4.67</c:v>
                </c:pt>
                <c:pt idx="2377">
                  <c:v>4.67</c:v>
                </c:pt>
                <c:pt idx="2378">
                  <c:v>4.67</c:v>
                </c:pt>
                <c:pt idx="2379">
                  <c:v>4.62</c:v>
                </c:pt>
                <c:pt idx="2380">
                  <c:v>4.92</c:v>
                </c:pt>
                <c:pt idx="2381">
                  <c:v>5.55</c:v>
                </c:pt>
                <c:pt idx="2382">
                  <c:v>5.6749999999999998</c:v>
                </c:pt>
                <c:pt idx="2383">
                  <c:v>5.0250000000000004</c:v>
                </c:pt>
                <c:pt idx="2384">
                  <c:v>5.0250000000000004</c:v>
                </c:pt>
                <c:pt idx="2385">
                  <c:v>5.0250000000000004</c:v>
                </c:pt>
                <c:pt idx="2386">
                  <c:v>4.5199999999999996</c:v>
                </c:pt>
                <c:pt idx="2387">
                  <c:v>4.2300000000000004</c:v>
                </c:pt>
                <c:pt idx="2388">
                  <c:v>4.3550000000000004</c:v>
                </c:pt>
                <c:pt idx="2389">
                  <c:v>4.7249999999999996</c:v>
                </c:pt>
                <c:pt idx="2390">
                  <c:v>4.415</c:v>
                </c:pt>
                <c:pt idx="2391">
                  <c:v>4.415</c:v>
                </c:pt>
                <c:pt idx="2392">
                  <c:v>4.415</c:v>
                </c:pt>
                <c:pt idx="2393">
                  <c:v>4.4450000000000003</c:v>
                </c:pt>
                <c:pt idx="2394">
                  <c:v>4.4050000000000002</c:v>
                </c:pt>
                <c:pt idx="2395">
                  <c:v>4.43</c:v>
                </c:pt>
                <c:pt idx="2396">
                  <c:v>4.6950000000000003</c:v>
                </c:pt>
                <c:pt idx="2397">
                  <c:v>4.8449999999999998</c:v>
                </c:pt>
                <c:pt idx="2398">
                  <c:v>4.8449999999999998</c:v>
                </c:pt>
                <c:pt idx="2399">
                  <c:v>4.8449999999999998</c:v>
                </c:pt>
                <c:pt idx="2400">
                  <c:v>4.7549999999999999</c:v>
                </c:pt>
                <c:pt idx="2401">
                  <c:v>4.4400000000000004</c:v>
                </c:pt>
                <c:pt idx="2402">
                  <c:v>4.3650000000000002</c:v>
                </c:pt>
                <c:pt idx="2403">
                  <c:v>4.3499999999999996</c:v>
                </c:pt>
                <c:pt idx="2404">
                  <c:v>4.1849999999999996</c:v>
                </c:pt>
                <c:pt idx="2405">
                  <c:v>4.1849999999999996</c:v>
                </c:pt>
                <c:pt idx="2406">
                  <c:v>4.1849999999999996</c:v>
                </c:pt>
                <c:pt idx="2407">
                  <c:v>4.2850000000000001</c:v>
                </c:pt>
                <c:pt idx="2408">
                  <c:v>4.0599999999999996</c:v>
                </c:pt>
                <c:pt idx="2409">
                  <c:v>4.0949999999999998</c:v>
                </c:pt>
                <c:pt idx="2410">
                  <c:v>4.125</c:v>
                </c:pt>
                <c:pt idx="2411">
                  <c:v>4.0350000000000001</c:v>
                </c:pt>
                <c:pt idx="2412">
                  <c:v>4.0350000000000001</c:v>
                </c:pt>
                <c:pt idx="2413">
                  <c:v>4.0350000000000001</c:v>
                </c:pt>
                <c:pt idx="2414">
                  <c:v>4.55</c:v>
                </c:pt>
                <c:pt idx="2415">
                  <c:v>5.32</c:v>
                </c:pt>
                <c:pt idx="2416">
                  <c:v>6.1349999999999998</c:v>
                </c:pt>
                <c:pt idx="2417">
                  <c:v>7.19</c:v>
                </c:pt>
                <c:pt idx="2418">
                  <c:v>6.81</c:v>
                </c:pt>
                <c:pt idx="2419">
                  <c:v>6.81</c:v>
                </c:pt>
                <c:pt idx="2420">
                  <c:v>6.81</c:v>
                </c:pt>
                <c:pt idx="2421">
                  <c:v>5.25</c:v>
                </c:pt>
                <c:pt idx="2422">
                  <c:v>5.4349999999999996</c:v>
                </c:pt>
                <c:pt idx="2423">
                  <c:v>6.6749999999999998</c:v>
                </c:pt>
                <c:pt idx="2424">
                  <c:v>5.875</c:v>
                </c:pt>
                <c:pt idx="2425">
                  <c:v>4.4050000000000002</c:v>
                </c:pt>
                <c:pt idx="2426">
                  <c:v>4.4050000000000002</c:v>
                </c:pt>
                <c:pt idx="2427">
                  <c:v>4.4050000000000002</c:v>
                </c:pt>
                <c:pt idx="2428">
                  <c:v>4.4400000000000004</c:v>
                </c:pt>
                <c:pt idx="2429">
                  <c:v>4.4400000000000004</c:v>
                </c:pt>
                <c:pt idx="2430">
                  <c:v>4.5149999999999997</c:v>
                </c:pt>
                <c:pt idx="2431">
                  <c:v>4.4950000000000001</c:v>
                </c:pt>
                <c:pt idx="2432">
                  <c:v>4.58</c:v>
                </c:pt>
                <c:pt idx="2433">
                  <c:v>4.58</c:v>
                </c:pt>
                <c:pt idx="2434">
                  <c:v>4.58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C6-4E43-8CFE-209F18289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9222592"/>
        <c:axId val="830199823"/>
      </c:lineChart>
      <c:lineChart>
        <c:grouping val="standard"/>
        <c:varyColors val="0"/>
        <c:ser>
          <c:idx val="0"/>
          <c:order val="0"/>
          <c:tx>
            <c:strRef>
              <c:f>'13990_gasday-obs_history_2019-0'!$B$1</c:f>
              <c:strCache>
                <c:ptCount val="1"/>
                <c:pt idx="0">
                  <c:v>MinTemp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'13990_gasday-obs_history_2019-0'!$A$2:$A$2436</c:f>
              <c:numCache>
                <c:formatCode>m/d/yyyy</c:formatCode>
                <c:ptCount val="243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  <c:pt idx="366">
                  <c:v>44197</c:v>
                </c:pt>
                <c:pt idx="367">
                  <c:v>44198</c:v>
                </c:pt>
                <c:pt idx="368">
                  <c:v>44199</c:v>
                </c:pt>
                <c:pt idx="369">
                  <c:v>44200</c:v>
                </c:pt>
                <c:pt idx="370">
                  <c:v>44201</c:v>
                </c:pt>
                <c:pt idx="371">
                  <c:v>44202</c:v>
                </c:pt>
                <c:pt idx="372">
                  <c:v>44203</c:v>
                </c:pt>
                <c:pt idx="373">
                  <c:v>44204</c:v>
                </c:pt>
                <c:pt idx="374">
                  <c:v>44205</c:v>
                </c:pt>
                <c:pt idx="375">
                  <c:v>44206</c:v>
                </c:pt>
                <c:pt idx="376">
                  <c:v>44207</c:v>
                </c:pt>
                <c:pt idx="377">
                  <c:v>44208</c:v>
                </c:pt>
                <c:pt idx="378">
                  <c:v>44209</c:v>
                </c:pt>
                <c:pt idx="379">
                  <c:v>44210</c:v>
                </c:pt>
                <c:pt idx="380">
                  <c:v>44211</c:v>
                </c:pt>
                <c:pt idx="381">
                  <c:v>44212</c:v>
                </c:pt>
                <c:pt idx="382">
                  <c:v>44213</c:v>
                </c:pt>
                <c:pt idx="383">
                  <c:v>44214</c:v>
                </c:pt>
                <c:pt idx="384">
                  <c:v>44215</c:v>
                </c:pt>
                <c:pt idx="385">
                  <c:v>44216</c:v>
                </c:pt>
                <c:pt idx="386">
                  <c:v>44217</c:v>
                </c:pt>
                <c:pt idx="387">
                  <c:v>44218</c:v>
                </c:pt>
                <c:pt idx="388">
                  <c:v>44219</c:v>
                </c:pt>
                <c:pt idx="389">
                  <c:v>44220</c:v>
                </c:pt>
                <c:pt idx="390">
                  <c:v>44221</c:v>
                </c:pt>
                <c:pt idx="391">
                  <c:v>44222</c:v>
                </c:pt>
                <c:pt idx="392">
                  <c:v>44223</c:v>
                </c:pt>
                <c:pt idx="393">
                  <c:v>44224</c:v>
                </c:pt>
                <c:pt idx="394">
                  <c:v>44225</c:v>
                </c:pt>
                <c:pt idx="395">
                  <c:v>44226</c:v>
                </c:pt>
                <c:pt idx="396">
                  <c:v>44227</c:v>
                </c:pt>
                <c:pt idx="397">
                  <c:v>44228</c:v>
                </c:pt>
                <c:pt idx="398">
                  <c:v>44229</c:v>
                </c:pt>
                <c:pt idx="399">
                  <c:v>44230</c:v>
                </c:pt>
                <c:pt idx="400">
                  <c:v>44231</c:v>
                </c:pt>
                <c:pt idx="401">
                  <c:v>44232</c:v>
                </c:pt>
                <c:pt idx="402">
                  <c:v>44233</c:v>
                </c:pt>
                <c:pt idx="403">
                  <c:v>44234</c:v>
                </c:pt>
                <c:pt idx="404">
                  <c:v>44235</c:v>
                </c:pt>
                <c:pt idx="405">
                  <c:v>44236</c:v>
                </c:pt>
                <c:pt idx="406">
                  <c:v>44237</c:v>
                </c:pt>
                <c:pt idx="407">
                  <c:v>44238</c:v>
                </c:pt>
                <c:pt idx="408">
                  <c:v>44239</c:v>
                </c:pt>
                <c:pt idx="409">
                  <c:v>44240</c:v>
                </c:pt>
                <c:pt idx="410">
                  <c:v>44241</c:v>
                </c:pt>
                <c:pt idx="411">
                  <c:v>44242</c:v>
                </c:pt>
                <c:pt idx="412">
                  <c:v>44243</c:v>
                </c:pt>
                <c:pt idx="413">
                  <c:v>44244</c:v>
                </c:pt>
                <c:pt idx="414">
                  <c:v>44245</c:v>
                </c:pt>
                <c:pt idx="415">
                  <c:v>44246</c:v>
                </c:pt>
                <c:pt idx="416">
                  <c:v>44247</c:v>
                </c:pt>
                <c:pt idx="417">
                  <c:v>44248</c:v>
                </c:pt>
                <c:pt idx="418">
                  <c:v>44249</c:v>
                </c:pt>
                <c:pt idx="419">
                  <c:v>44250</c:v>
                </c:pt>
                <c:pt idx="420">
                  <c:v>44251</c:v>
                </c:pt>
                <c:pt idx="421">
                  <c:v>44252</c:v>
                </c:pt>
                <c:pt idx="422">
                  <c:v>44253</c:v>
                </c:pt>
                <c:pt idx="423">
                  <c:v>44254</c:v>
                </c:pt>
                <c:pt idx="424">
                  <c:v>44255</c:v>
                </c:pt>
                <c:pt idx="425">
                  <c:v>44256</c:v>
                </c:pt>
                <c:pt idx="426">
                  <c:v>44257</c:v>
                </c:pt>
                <c:pt idx="427">
                  <c:v>44258</c:v>
                </c:pt>
                <c:pt idx="428">
                  <c:v>44259</c:v>
                </c:pt>
                <c:pt idx="429">
                  <c:v>44260</c:v>
                </c:pt>
                <c:pt idx="430">
                  <c:v>44261</c:v>
                </c:pt>
                <c:pt idx="431">
                  <c:v>44262</c:v>
                </c:pt>
                <c:pt idx="432">
                  <c:v>44263</c:v>
                </c:pt>
                <c:pt idx="433">
                  <c:v>44264</c:v>
                </c:pt>
                <c:pt idx="434">
                  <c:v>44265</c:v>
                </c:pt>
                <c:pt idx="435">
                  <c:v>44266</c:v>
                </c:pt>
                <c:pt idx="436">
                  <c:v>44267</c:v>
                </c:pt>
                <c:pt idx="437">
                  <c:v>44268</c:v>
                </c:pt>
                <c:pt idx="438">
                  <c:v>44269</c:v>
                </c:pt>
                <c:pt idx="439">
                  <c:v>44270</c:v>
                </c:pt>
                <c:pt idx="440">
                  <c:v>44271</c:v>
                </c:pt>
                <c:pt idx="441">
                  <c:v>44272</c:v>
                </c:pt>
                <c:pt idx="442">
                  <c:v>44273</c:v>
                </c:pt>
                <c:pt idx="443">
                  <c:v>44274</c:v>
                </c:pt>
                <c:pt idx="444">
                  <c:v>44275</c:v>
                </c:pt>
                <c:pt idx="445">
                  <c:v>44276</c:v>
                </c:pt>
                <c:pt idx="446">
                  <c:v>44277</c:v>
                </c:pt>
                <c:pt idx="447">
                  <c:v>44278</c:v>
                </c:pt>
                <c:pt idx="448">
                  <c:v>44279</c:v>
                </c:pt>
                <c:pt idx="449">
                  <c:v>44280</c:v>
                </c:pt>
                <c:pt idx="450">
                  <c:v>44281</c:v>
                </c:pt>
                <c:pt idx="451">
                  <c:v>44282</c:v>
                </c:pt>
                <c:pt idx="452">
                  <c:v>44283</c:v>
                </c:pt>
                <c:pt idx="453">
                  <c:v>44284</c:v>
                </c:pt>
                <c:pt idx="454">
                  <c:v>44285</c:v>
                </c:pt>
                <c:pt idx="455">
                  <c:v>44286</c:v>
                </c:pt>
                <c:pt idx="456">
                  <c:v>44287</c:v>
                </c:pt>
                <c:pt idx="457">
                  <c:v>44288</c:v>
                </c:pt>
                <c:pt idx="458">
                  <c:v>44289</c:v>
                </c:pt>
                <c:pt idx="459">
                  <c:v>44290</c:v>
                </c:pt>
                <c:pt idx="460">
                  <c:v>44291</c:v>
                </c:pt>
                <c:pt idx="461">
                  <c:v>44292</c:v>
                </c:pt>
                <c:pt idx="462">
                  <c:v>44293</c:v>
                </c:pt>
                <c:pt idx="463">
                  <c:v>44294</c:v>
                </c:pt>
                <c:pt idx="464">
                  <c:v>44295</c:v>
                </c:pt>
                <c:pt idx="465">
                  <c:v>44296</c:v>
                </c:pt>
                <c:pt idx="466">
                  <c:v>44297</c:v>
                </c:pt>
                <c:pt idx="467">
                  <c:v>44298</c:v>
                </c:pt>
                <c:pt idx="468">
                  <c:v>44299</c:v>
                </c:pt>
                <c:pt idx="469">
                  <c:v>44300</c:v>
                </c:pt>
                <c:pt idx="470">
                  <c:v>44301</c:v>
                </c:pt>
                <c:pt idx="471">
                  <c:v>44302</c:v>
                </c:pt>
                <c:pt idx="472">
                  <c:v>44303</c:v>
                </c:pt>
                <c:pt idx="473">
                  <c:v>44304</c:v>
                </c:pt>
                <c:pt idx="474">
                  <c:v>44305</c:v>
                </c:pt>
                <c:pt idx="475">
                  <c:v>44306</c:v>
                </c:pt>
                <c:pt idx="476">
                  <c:v>44307</c:v>
                </c:pt>
                <c:pt idx="477">
                  <c:v>44308</c:v>
                </c:pt>
                <c:pt idx="478">
                  <c:v>44309</c:v>
                </c:pt>
                <c:pt idx="479">
                  <c:v>44310</c:v>
                </c:pt>
                <c:pt idx="480">
                  <c:v>44311</c:v>
                </c:pt>
                <c:pt idx="481">
                  <c:v>44312</c:v>
                </c:pt>
                <c:pt idx="482">
                  <c:v>44313</c:v>
                </c:pt>
                <c:pt idx="483">
                  <c:v>44314</c:v>
                </c:pt>
                <c:pt idx="484">
                  <c:v>44315</c:v>
                </c:pt>
                <c:pt idx="485">
                  <c:v>44316</c:v>
                </c:pt>
                <c:pt idx="486">
                  <c:v>44317</c:v>
                </c:pt>
                <c:pt idx="487">
                  <c:v>44318</c:v>
                </c:pt>
                <c:pt idx="488">
                  <c:v>44319</c:v>
                </c:pt>
                <c:pt idx="489">
                  <c:v>44320</c:v>
                </c:pt>
                <c:pt idx="490">
                  <c:v>44321</c:v>
                </c:pt>
                <c:pt idx="491">
                  <c:v>44322</c:v>
                </c:pt>
                <c:pt idx="492">
                  <c:v>44323</c:v>
                </c:pt>
                <c:pt idx="493">
                  <c:v>44324</c:v>
                </c:pt>
                <c:pt idx="494">
                  <c:v>44325</c:v>
                </c:pt>
                <c:pt idx="495">
                  <c:v>44326</c:v>
                </c:pt>
                <c:pt idx="496">
                  <c:v>44327</c:v>
                </c:pt>
                <c:pt idx="497">
                  <c:v>44328</c:v>
                </c:pt>
                <c:pt idx="498">
                  <c:v>44329</c:v>
                </c:pt>
                <c:pt idx="499">
                  <c:v>44330</c:v>
                </c:pt>
                <c:pt idx="500">
                  <c:v>44331</c:v>
                </c:pt>
                <c:pt idx="501">
                  <c:v>44332</c:v>
                </c:pt>
                <c:pt idx="502">
                  <c:v>44333</c:v>
                </c:pt>
                <c:pt idx="503">
                  <c:v>44334</c:v>
                </c:pt>
                <c:pt idx="504">
                  <c:v>44335</c:v>
                </c:pt>
                <c:pt idx="505">
                  <c:v>44336</c:v>
                </c:pt>
                <c:pt idx="506">
                  <c:v>44337</c:v>
                </c:pt>
                <c:pt idx="507">
                  <c:v>44338</c:v>
                </c:pt>
                <c:pt idx="508">
                  <c:v>44339</c:v>
                </c:pt>
                <c:pt idx="509">
                  <c:v>44340</c:v>
                </c:pt>
                <c:pt idx="510">
                  <c:v>44341</c:v>
                </c:pt>
                <c:pt idx="511">
                  <c:v>44342</c:v>
                </c:pt>
                <c:pt idx="512">
                  <c:v>44343</c:v>
                </c:pt>
                <c:pt idx="513">
                  <c:v>44344</c:v>
                </c:pt>
                <c:pt idx="514">
                  <c:v>44345</c:v>
                </c:pt>
                <c:pt idx="515">
                  <c:v>44346</c:v>
                </c:pt>
                <c:pt idx="516">
                  <c:v>44347</c:v>
                </c:pt>
                <c:pt idx="517">
                  <c:v>44348</c:v>
                </c:pt>
                <c:pt idx="518">
                  <c:v>44349</c:v>
                </c:pt>
                <c:pt idx="519">
                  <c:v>44350</c:v>
                </c:pt>
                <c:pt idx="520">
                  <c:v>44351</c:v>
                </c:pt>
                <c:pt idx="521">
                  <c:v>44352</c:v>
                </c:pt>
                <c:pt idx="522">
                  <c:v>44353</c:v>
                </c:pt>
                <c:pt idx="523">
                  <c:v>44354</c:v>
                </c:pt>
                <c:pt idx="524">
                  <c:v>44355</c:v>
                </c:pt>
                <c:pt idx="525">
                  <c:v>44356</c:v>
                </c:pt>
                <c:pt idx="526">
                  <c:v>44357</c:v>
                </c:pt>
                <c:pt idx="527">
                  <c:v>44358</c:v>
                </c:pt>
                <c:pt idx="528">
                  <c:v>44359</c:v>
                </c:pt>
                <c:pt idx="529">
                  <c:v>44360</c:v>
                </c:pt>
                <c:pt idx="530">
                  <c:v>44361</c:v>
                </c:pt>
                <c:pt idx="531">
                  <c:v>44362</c:v>
                </c:pt>
                <c:pt idx="532">
                  <c:v>44363</c:v>
                </c:pt>
                <c:pt idx="533">
                  <c:v>44364</c:v>
                </c:pt>
                <c:pt idx="534">
                  <c:v>44365</c:v>
                </c:pt>
                <c:pt idx="535">
                  <c:v>44366</c:v>
                </c:pt>
                <c:pt idx="536">
                  <c:v>44367</c:v>
                </c:pt>
                <c:pt idx="537">
                  <c:v>44368</c:v>
                </c:pt>
                <c:pt idx="538">
                  <c:v>44369</c:v>
                </c:pt>
                <c:pt idx="539">
                  <c:v>44370</c:v>
                </c:pt>
                <c:pt idx="540">
                  <c:v>44371</c:v>
                </c:pt>
                <c:pt idx="541">
                  <c:v>44372</c:v>
                </c:pt>
                <c:pt idx="542">
                  <c:v>44373</c:v>
                </c:pt>
                <c:pt idx="543">
                  <c:v>44374</c:v>
                </c:pt>
                <c:pt idx="544">
                  <c:v>44375</c:v>
                </c:pt>
                <c:pt idx="545">
                  <c:v>44376</c:v>
                </c:pt>
                <c:pt idx="546">
                  <c:v>44377</c:v>
                </c:pt>
                <c:pt idx="547">
                  <c:v>44378</c:v>
                </c:pt>
                <c:pt idx="548">
                  <c:v>44379</c:v>
                </c:pt>
                <c:pt idx="549">
                  <c:v>44380</c:v>
                </c:pt>
                <c:pt idx="550">
                  <c:v>44381</c:v>
                </c:pt>
                <c:pt idx="551">
                  <c:v>44382</c:v>
                </c:pt>
                <c:pt idx="552">
                  <c:v>44383</c:v>
                </c:pt>
                <c:pt idx="553">
                  <c:v>44384</c:v>
                </c:pt>
                <c:pt idx="554">
                  <c:v>44385</c:v>
                </c:pt>
                <c:pt idx="555">
                  <c:v>44386</c:v>
                </c:pt>
                <c:pt idx="556">
                  <c:v>44387</c:v>
                </c:pt>
                <c:pt idx="557">
                  <c:v>44388</c:v>
                </c:pt>
                <c:pt idx="558">
                  <c:v>44389</c:v>
                </c:pt>
                <c:pt idx="559">
                  <c:v>44390</c:v>
                </c:pt>
                <c:pt idx="560">
                  <c:v>44391</c:v>
                </c:pt>
                <c:pt idx="561">
                  <c:v>44392</c:v>
                </c:pt>
                <c:pt idx="562">
                  <c:v>44393</c:v>
                </c:pt>
                <c:pt idx="563">
                  <c:v>44394</c:v>
                </c:pt>
                <c:pt idx="564">
                  <c:v>44395</c:v>
                </c:pt>
                <c:pt idx="565">
                  <c:v>44396</c:v>
                </c:pt>
                <c:pt idx="566">
                  <c:v>44397</c:v>
                </c:pt>
                <c:pt idx="567">
                  <c:v>44398</c:v>
                </c:pt>
                <c:pt idx="568">
                  <c:v>44399</c:v>
                </c:pt>
                <c:pt idx="569">
                  <c:v>44400</c:v>
                </c:pt>
                <c:pt idx="570">
                  <c:v>44401</c:v>
                </c:pt>
                <c:pt idx="571">
                  <c:v>44402</c:v>
                </c:pt>
                <c:pt idx="572">
                  <c:v>44403</c:v>
                </c:pt>
                <c:pt idx="573">
                  <c:v>44404</c:v>
                </c:pt>
                <c:pt idx="574">
                  <c:v>44405</c:v>
                </c:pt>
                <c:pt idx="575">
                  <c:v>44406</c:v>
                </c:pt>
                <c:pt idx="576">
                  <c:v>44407</c:v>
                </c:pt>
                <c:pt idx="577">
                  <c:v>44408</c:v>
                </c:pt>
                <c:pt idx="578">
                  <c:v>44409</c:v>
                </c:pt>
                <c:pt idx="579">
                  <c:v>44410</c:v>
                </c:pt>
                <c:pt idx="580">
                  <c:v>44411</c:v>
                </c:pt>
                <c:pt idx="581">
                  <c:v>44412</c:v>
                </c:pt>
                <c:pt idx="582">
                  <c:v>44413</c:v>
                </c:pt>
                <c:pt idx="583">
                  <c:v>44414</c:v>
                </c:pt>
                <c:pt idx="584">
                  <c:v>44415</c:v>
                </c:pt>
                <c:pt idx="585">
                  <c:v>44416</c:v>
                </c:pt>
                <c:pt idx="586">
                  <c:v>44417</c:v>
                </c:pt>
                <c:pt idx="587">
                  <c:v>44418</c:v>
                </c:pt>
                <c:pt idx="588">
                  <c:v>44419</c:v>
                </c:pt>
                <c:pt idx="589">
                  <c:v>44420</c:v>
                </c:pt>
                <c:pt idx="590">
                  <c:v>44421</c:v>
                </c:pt>
                <c:pt idx="591">
                  <c:v>44422</c:v>
                </c:pt>
                <c:pt idx="592">
                  <c:v>44423</c:v>
                </c:pt>
                <c:pt idx="593">
                  <c:v>44424</c:v>
                </c:pt>
                <c:pt idx="594">
                  <c:v>44425</c:v>
                </c:pt>
                <c:pt idx="595">
                  <c:v>44426</c:v>
                </c:pt>
                <c:pt idx="596">
                  <c:v>44427</c:v>
                </c:pt>
                <c:pt idx="597">
                  <c:v>44428</c:v>
                </c:pt>
                <c:pt idx="598">
                  <c:v>44429</c:v>
                </c:pt>
                <c:pt idx="599">
                  <c:v>44430</c:v>
                </c:pt>
                <c:pt idx="600">
                  <c:v>44431</c:v>
                </c:pt>
                <c:pt idx="601">
                  <c:v>44432</c:v>
                </c:pt>
                <c:pt idx="602">
                  <c:v>44433</c:v>
                </c:pt>
                <c:pt idx="603">
                  <c:v>44434</c:v>
                </c:pt>
                <c:pt idx="604">
                  <c:v>44435</c:v>
                </c:pt>
                <c:pt idx="605">
                  <c:v>44436</c:v>
                </c:pt>
                <c:pt idx="606">
                  <c:v>44437</c:v>
                </c:pt>
                <c:pt idx="607">
                  <c:v>44438</c:v>
                </c:pt>
                <c:pt idx="608">
                  <c:v>44439</c:v>
                </c:pt>
                <c:pt idx="609">
                  <c:v>44440</c:v>
                </c:pt>
                <c:pt idx="610">
                  <c:v>44441</c:v>
                </c:pt>
                <c:pt idx="611">
                  <c:v>44442</c:v>
                </c:pt>
                <c:pt idx="612">
                  <c:v>44443</c:v>
                </c:pt>
                <c:pt idx="613">
                  <c:v>44444</c:v>
                </c:pt>
                <c:pt idx="614">
                  <c:v>44445</c:v>
                </c:pt>
                <c:pt idx="615">
                  <c:v>44446</c:v>
                </c:pt>
                <c:pt idx="616">
                  <c:v>44447</c:v>
                </c:pt>
                <c:pt idx="617">
                  <c:v>44448</c:v>
                </c:pt>
                <c:pt idx="618">
                  <c:v>44449</c:v>
                </c:pt>
                <c:pt idx="619">
                  <c:v>44450</c:v>
                </c:pt>
                <c:pt idx="620">
                  <c:v>44451</c:v>
                </c:pt>
                <c:pt idx="621">
                  <c:v>44452</c:v>
                </c:pt>
                <c:pt idx="622">
                  <c:v>44453</c:v>
                </c:pt>
                <c:pt idx="623">
                  <c:v>44454</c:v>
                </c:pt>
                <c:pt idx="624">
                  <c:v>44455</c:v>
                </c:pt>
                <c:pt idx="625">
                  <c:v>44456</c:v>
                </c:pt>
                <c:pt idx="626">
                  <c:v>44457</c:v>
                </c:pt>
                <c:pt idx="627">
                  <c:v>44458</c:v>
                </c:pt>
                <c:pt idx="628">
                  <c:v>44459</c:v>
                </c:pt>
                <c:pt idx="629">
                  <c:v>44460</c:v>
                </c:pt>
                <c:pt idx="630">
                  <c:v>44461</c:v>
                </c:pt>
                <c:pt idx="631">
                  <c:v>44462</c:v>
                </c:pt>
                <c:pt idx="632">
                  <c:v>44463</c:v>
                </c:pt>
                <c:pt idx="633">
                  <c:v>44464</c:v>
                </c:pt>
                <c:pt idx="634">
                  <c:v>44465</c:v>
                </c:pt>
                <c:pt idx="635">
                  <c:v>44466</c:v>
                </c:pt>
                <c:pt idx="636">
                  <c:v>44467</c:v>
                </c:pt>
                <c:pt idx="637">
                  <c:v>44468</c:v>
                </c:pt>
                <c:pt idx="638">
                  <c:v>44469</c:v>
                </c:pt>
                <c:pt idx="639">
                  <c:v>44470</c:v>
                </c:pt>
                <c:pt idx="640">
                  <c:v>44471</c:v>
                </c:pt>
                <c:pt idx="641">
                  <c:v>44472</c:v>
                </c:pt>
                <c:pt idx="642">
                  <c:v>44473</c:v>
                </c:pt>
                <c:pt idx="643">
                  <c:v>44474</c:v>
                </c:pt>
                <c:pt idx="644">
                  <c:v>44475</c:v>
                </c:pt>
                <c:pt idx="645">
                  <c:v>44476</c:v>
                </c:pt>
                <c:pt idx="646">
                  <c:v>44477</c:v>
                </c:pt>
                <c:pt idx="647">
                  <c:v>44478</c:v>
                </c:pt>
                <c:pt idx="648">
                  <c:v>44479</c:v>
                </c:pt>
                <c:pt idx="649">
                  <c:v>44480</c:v>
                </c:pt>
                <c:pt idx="650">
                  <c:v>44481</c:v>
                </c:pt>
                <c:pt idx="651">
                  <c:v>44482</c:v>
                </c:pt>
                <c:pt idx="652">
                  <c:v>44483</c:v>
                </c:pt>
                <c:pt idx="653">
                  <c:v>44484</c:v>
                </c:pt>
                <c:pt idx="654">
                  <c:v>44485</c:v>
                </c:pt>
                <c:pt idx="655">
                  <c:v>44486</c:v>
                </c:pt>
                <c:pt idx="656">
                  <c:v>44487</c:v>
                </c:pt>
                <c:pt idx="657">
                  <c:v>44488</c:v>
                </c:pt>
                <c:pt idx="658">
                  <c:v>44489</c:v>
                </c:pt>
                <c:pt idx="659">
                  <c:v>44490</c:v>
                </c:pt>
                <c:pt idx="660">
                  <c:v>44491</c:v>
                </c:pt>
                <c:pt idx="661">
                  <c:v>44492</c:v>
                </c:pt>
                <c:pt idx="662">
                  <c:v>44493</c:v>
                </c:pt>
                <c:pt idx="663">
                  <c:v>44494</c:v>
                </c:pt>
                <c:pt idx="664">
                  <c:v>44495</c:v>
                </c:pt>
                <c:pt idx="665">
                  <c:v>44496</c:v>
                </c:pt>
                <c:pt idx="666">
                  <c:v>44497</c:v>
                </c:pt>
                <c:pt idx="667">
                  <c:v>44498</c:v>
                </c:pt>
                <c:pt idx="668">
                  <c:v>44499</c:v>
                </c:pt>
                <c:pt idx="669">
                  <c:v>44500</c:v>
                </c:pt>
                <c:pt idx="670">
                  <c:v>44501</c:v>
                </c:pt>
                <c:pt idx="671">
                  <c:v>44502</c:v>
                </c:pt>
                <c:pt idx="672">
                  <c:v>44503</c:v>
                </c:pt>
                <c:pt idx="673">
                  <c:v>44504</c:v>
                </c:pt>
                <c:pt idx="674">
                  <c:v>44505</c:v>
                </c:pt>
                <c:pt idx="675">
                  <c:v>44506</c:v>
                </c:pt>
                <c:pt idx="676">
                  <c:v>44507</c:v>
                </c:pt>
                <c:pt idx="677">
                  <c:v>44508</c:v>
                </c:pt>
                <c:pt idx="678">
                  <c:v>44509</c:v>
                </c:pt>
                <c:pt idx="679">
                  <c:v>44510</c:v>
                </c:pt>
                <c:pt idx="680">
                  <c:v>44511</c:v>
                </c:pt>
                <c:pt idx="681">
                  <c:v>44512</c:v>
                </c:pt>
                <c:pt idx="682">
                  <c:v>44513</c:v>
                </c:pt>
                <c:pt idx="683">
                  <c:v>44514</c:v>
                </c:pt>
                <c:pt idx="684">
                  <c:v>44515</c:v>
                </c:pt>
                <c:pt idx="685">
                  <c:v>44516</c:v>
                </c:pt>
                <c:pt idx="686">
                  <c:v>44517</c:v>
                </c:pt>
                <c:pt idx="687">
                  <c:v>44518</c:v>
                </c:pt>
                <c:pt idx="688">
                  <c:v>44519</c:v>
                </c:pt>
                <c:pt idx="689">
                  <c:v>44520</c:v>
                </c:pt>
                <c:pt idx="690">
                  <c:v>44521</c:v>
                </c:pt>
                <c:pt idx="691">
                  <c:v>44522</c:v>
                </c:pt>
                <c:pt idx="692">
                  <c:v>44523</c:v>
                </c:pt>
                <c:pt idx="693">
                  <c:v>44524</c:v>
                </c:pt>
                <c:pt idx="694">
                  <c:v>44525</c:v>
                </c:pt>
                <c:pt idx="695">
                  <c:v>44526</c:v>
                </c:pt>
                <c:pt idx="696">
                  <c:v>44527</c:v>
                </c:pt>
                <c:pt idx="697">
                  <c:v>44528</c:v>
                </c:pt>
                <c:pt idx="698">
                  <c:v>44529</c:v>
                </c:pt>
                <c:pt idx="699">
                  <c:v>44530</c:v>
                </c:pt>
                <c:pt idx="700">
                  <c:v>44531</c:v>
                </c:pt>
                <c:pt idx="701">
                  <c:v>44532</c:v>
                </c:pt>
                <c:pt idx="702">
                  <c:v>44533</c:v>
                </c:pt>
                <c:pt idx="703">
                  <c:v>44534</c:v>
                </c:pt>
                <c:pt idx="704">
                  <c:v>44535</c:v>
                </c:pt>
                <c:pt idx="705">
                  <c:v>44536</c:v>
                </c:pt>
                <c:pt idx="706">
                  <c:v>44537</c:v>
                </c:pt>
                <c:pt idx="707">
                  <c:v>44538</c:v>
                </c:pt>
                <c:pt idx="708">
                  <c:v>44539</c:v>
                </c:pt>
                <c:pt idx="709">
                  <c:v>44540</c:v>
                </c:pt>
                <c:pt idx="710">
                  <c:v>44541</c:v>
                </c:pt>
                <c:pt idx="711">
                  <c:v>44542</c:v>
                </c:pt>
                <c:pt idx="712">
                  <c:v>44543</c:v>
                </c:pt>
                <c:pt idx="713">
                  <c:v>44544</c:v>
                </c:pt>
                <c:pt idx="714">
                  <c:v>44545</c:v>
                </c:pt>
                <c:pt idx="715">
                  <c:v>44546</c:v>
                </c:pt>
                <c:pt idx="716">
                  <c:v>44547</c:v>
                </c:pt>
                <c:pt idx="717">
                  <c:v>44548</c:v>
                </c:pt>
                <c:pt idx="718">
                  <c:v>44549</c:v>
                </c:pt>
                <c:pt idx="719">
                  <c:v>44550</c:v>
                </c:pt>
                <c:pt idx="720">
                  <c:v>44551</c:v>
                </c:pt>
                <c:pt idx="721">
                  <c:v>44552</c:v>
                </c:pt>
                <c:pt idx="722">
                  <c:v>44553</c:v>
                </c:pt>
                <c:pt idx="723">
                  <c:v>44554</c:v>
                </c:pt>
                <c:pt idx="724">
                  <c:v>44555</c:v>
                </c:pt>
                <c:pt idx="725">
                  <c:v>44556</c:v>
                </c:pt>
                <c:pt idx="726">
                  <c:v>44557</c:v>
                </c:pt>
                <c:pt idx="727">
                  <c:v>44558</c:v>
                </c:pt>
                <c:pt idx="728">
                  <c:v>44559</c:v>
                </c:pt>
                <c:pt idx="729">
                  <c:v>44560</c:v>
                </c:pt>
                <c:pt idx="730">
                  <c:v>44561</c:v>
                </c:pt>
                <c:pt idx="731">
                  <c:v>44562</c:v>
                </c:pt>
                <c:pt idx="732">
                  <c:v>44563</c:v>
                </c:pt>
                <c:pt idx="733">
                  <c:v>44564</c:v>
                </c:pt>
                <c:pt idx="734">
                  <c:v>44565</c:v>
                </c:pt>
                <c:pt idx="735">
                  <c:v>44566</c:v>
                </c:pt>
                <c:pt idx="736">
                  <c:v>44567</c:v>
                </c:pt>
                <c:pt idx="737">
                  <c:v>44568</c:v>
                </c:pt>
                <c:pt idx="738">
                  <c:v>44569</c:v>
                </c:pt>
                <c:pt idx="739">
                  <c:v>44570</c:v>
                </c:pt>
                <c:pt idx="740">
                  <c:v>44571</c:v>
                </c:pt>
                <c:pt idx="741">
                  <c:v>44572</c:v>
                </c:pt>
                <c:pt idx="742">
                  <c:v>44573</c:v>
                </c:pt>
                <c:pt idx="743">
                  <c:v>44574</c:v>
                </c:pt>
                <c:pt idx="744">
                  <c:v>44575</c:v>
                </c:pt>
                <c:pt idx="745">
                  <c:v>44576</c:v>
                </c:pt>
                <c:pt idx="746">
                  <c:v>44577</c:v>
                </c:pt>
                <c:pt idx="747">
                  <c:v>44578</c:v>
                </c:pt>
                <c:pt idx="748">
                  <c:v>44579</c:v>
                </c:pt>
                <c:pt idx="749">
                  <c:v>44580</c:v>
                </c:pt>
                <c:pt idx="750">
                  <c:v>44581</c:v>
                </c:pt>
                <c:pt idx="751">
                  <c:v>44582</c:v>
                </c:pt>
                <c:pt idx="752">
                  <c:v>44583</c:v>
                </c:pt>
                <c:pt idx="753">
                  <c:v>44584</c:v>
                </c:pt>
                <c:pt idx="754">
                  <c:v>44585</c:v>
                </c:pt>
                <c:pt idx="755">
                  <c:v>44586</c:v>
                </c:pt>
                <c:pt idx="756">
                  <c:v>44587</c:v>
                </c:pt>
                <c:pt idx="757">
                  <c:v>44588</c:v>
                </c:pt>
                <c:pt idx="758">
                  <c:v>44589</c:v>
                </c:pt>
                <c:pt idx="759">
                  <c:v>44590</c:v>
                </c:pt>
                <c:pt idx="760">
                  <c:v>44591</c:v>
                </c:pt>
                <c:pt idx="761">
                  <c:v>44592</c:v>
                </c:pt>
                <c:pt idx="762">
                  <c:v>44593</c:v>
                </c:pt>
                <c:pt idx="763">
                  <c:v>44594</c:v>
                </c:pt>
                <c:pt idx="764">
                  <c:v>44595</c:v>
                </c:pt>
                <c:pt idx="765">
                  <c:v>44596</c:v>
                </c:pt>
                <c:pt idx="766">
                  <c:v>44597</c:v>
                </c:pt>
                <c:pt idx="767">
                  <c:v>44598</c:v>
                </c:pt>
                <c:pt idx="768">
                  <c:v>44599</c:v>
                </c:pt>
                <c:pt idx="769">
                  <c:v>44600</c:v>
                </c:pt>
                <c:pt idx="770">
                  <c:v>44601</c:v>
                </c:pt>
                <c:pt idx="771">
                  <c:v>44602</c:v>
                </c:pt>
                <c:pt idx="772">
                  <c:v>44603</c:v>
                </c:pt>
                <c:pt idx="773">
                  <c:v>44604</c:v>
                </c:pt>
                <c:pt idx="774">
                  <c:v>44605</c:v>
                </c:pt>
                <c:pt idx="775">
                  <c:v>44606</c:v>
                </c:pt>
                <c:pt idx="776">
                  <c:v>44607</c:v>
                </c:pt>
                <c:pt idx="777">
                  <c:v>44608</c:v>
                </c:pt>
                <c:pt idx="778">
                  <c:v>44609</c:v>
                </c:pt>
                <c:pt idx="779">
                  <c:v>44610</c:v>
                </c:pt>
                <c:pt idx="780">
                  <c:v>44611</c:v>
                </c:pt>
                <c:pt idx="781">
                  <c:v>44612</c:v>
                </c:pt>
                <c:pt idx="782">
                  <c:v>44613</c:v>
                </c:pt>
                <c:pt idx="783">
                  <c:v>44614</c:v>
                </c:pt>
                <c:pt idx="784">
                  <c:v>44615</c:v>
                </c:pt>
                <c:pt idx="785">
                  <c:v>44616</c:v>
                </c:pt>
                <c:pt idx="786">
                  <c:v>44617</c:v>
                </c:pt>
                <c:pt idx="787">
                  <c:v>44618</c:v>
                </c:pt>
                <c:pt idx="788">
                  <c:v>44619</c:v>
                </c:pt>
                <c:pt idx="789">
                  <c:v>44620</c:v>
                </c:pt>
                <c:pt idx="790">
                  <c:v>44621</c:v>
                </c:pt>
                <c:pt idx="791">
                  <c:v>44622</c:v>
                </c:pt>
                <c:pt idx="792">
                  <c:v>44623</c:v>
                </c:pt>
                <c:pt idx="793">
                  <c:v>44624</c:v>
                </c:pt>
                <c:pt idx="794">
                  <c:v>44625</c:v>
                </c:pt>
                <c:pt idx="795">
                  <c:v>44626</c:v>
                </c:pt>
                <c:pt idx="796">
                  <c:v>44627</c:v>
                </c:pt>
                <c:pt idx="797">
                  <c:v>44628</c:v>
                </c:pt>
                <c:pt idx="798">
                  <c:v>44629</c:v>
                </c:pt>
                <c:pt idx="799">
                  <c:v>44630</c:v>
                </c:pt>
                <c:pt idx="800">
                  <c:v>44631</c:v>
                </c:pt>
                <c:pt idx="801">
                  <c:v>44632</c:v>
                </c:pt>
                <c:pt idx="802">
                  <c:v>44633</c:v>
                </c:pt>
                <c:pt idx="803">
                  <c:v>44634</c:v>
                </c:pt>
                <c:pt idx="804">
                  <c:v>44635</c:v>
                </c:pt>
                <c:pt idx="805">
                  <c:v>44636</c:v>
                </c:pt>
                <c:pt idx="806">
                  <c:v>44637</c:v>
                </c:pt>
                <c:pt idx="807">
                  <c:v>44638</c:v>
                </c:pt>
                <c:pt idx="808">
                  <c:v>44639</c:v>
                </c:pt>
                <c:pt idx="809">
                  <c:v>44640</c:v>
                </c:pt>
                <c:pt idx="810">
                  <c:v>44641</c:v>
                </c:pt>
                <c:pt idx="811">
                  <c:v>44642</c:v>
                </c:pt>
                <c:pt idx="812">
                  <c:v>44643</c:v>
                </c:pt>
                <c:pt idx="813">
                  <c:v>44644</c:v>
                </c:pt>
                <c:pt idx="814">
                  <c:v>44645</c:v>
                </c:pt>
                <c:pt idx="815">
                  <c:v>44646</c:v>
                </c:pt>
                <c:pt idx="816">
                  <c:v>44647</c:v>
                </c:pt>
                <c:pt idx="817">
                  <c:v>44648</c:v>
                </c:pt>
                <c:pt idx="818">
                  <c:v>44649</c:v>
                </c:pt>
                <c:pt idx="819">
                  <c:v>44650</c:v>
                </c:pt>
                <c:pt idx="820">
                  <c:v>44651</c:v>
                </c:pt>
                <c:pt idx="821">
                  <c:v>44652</c:v>
                </c:pt>
                <c:pt idx="822">
                  <c:v>44653</c:v>
                </c:pt>
                <c:pt idx="823">
                  <c:v>44654</c:v>
                </c:pt>
                <c:pt idx="824">
                  <c:v>44655</c:v>
                </c:pt>
                <c:pt idx="825">
                  <c:v>44656</c:v>
                </c:pt>
                <c:pt idx="826">
                  <c:v>44657</c:v>
                </c:pt>
                <c:pt idx="827">
                  <c:v>44658</c:v>
                </c:pt>
                <c:pt idx="828">
                  <c:v>44659</c:v>
                </c:pt>
                <c:pt idx="829">
                  <c:v>44660</c:v>
                </c:pt>
                <c:pt idx="830">
                  <c:v>44661</c:v>
                </c:pt>
                <c:pt idx="831">
                  <c:v>44662</c:v>
                </c:pt>
                <c:pt idx="832">
                  <c:v>44663</c:v>
                </c:pt>
                <c:pt idx="833">
                  <c:v>44664</c:v>
                </c:pt>
                <c:pt idx="834">
                  <c:v>44665</c:v>
                </c:pt>
                <c:pt idx="835">
                  <c:v>44666</c:v>
                </c:pt>
                <c:pt idx="836">
                  <c:v>44667</c:v>
                </c:pt>
                <c:pt idx="837">
                  <c:v>44668</c:v>
                </c:pt>
                <c:pt idx="838">
                  <c:v>44669</c:v>
                </c:pt>
                <c:pt idx="839">
                  <c:v>44670</c:v>
                </c:pt>
                <c:pt idx="840">
                  <c:v>44671</c:v>
                </c:pt>
                <c:pt idx="841">
                  <c:v>44672</c:v>
                </c:pt>
                <c:pt idx="842">
                  <c:v>44673</c:v>
                </c:pt>
                <c:pt idx="843">
                  <c:v>44674</c:v>
                </c:pt>
                <c:pt idx="844">
                  <c:v>44675</c:v>
                </c:pt>
                <c:pt idx="845">
                  <c:v>44676</c:v>
                </c:pt>
                <c:pt idx="846">
                  <c:v>44677</c:v>
                </c:pt>
                <c:pt idx="847">
                  <c:v>44678</c:v>
                </c:pt>
                <c:pt idx="848">
                  <c:v>44679</c:v>
                </c:pt>
                <c:pt idx="849">
                  <c:v>44680</c:v>
                </c:pt>
                <c:pt idx="850">
                  <c:v>44681</c:v>
                </c:pt>
                <c:pt idx="851">
                  <c:v>44682</c:v>
                </c:pt>
                <c:pt idx="852">
                  <c:v>44683</c:v>
                </c:pt>
                <c:pt idx="853">
                  <c:v>44684</c:v>
                </c:pt>
                <c:pt idx="854">
                  <c:v>44685</c:v>
                </c:pt>
                <c:pt idx="855">
                  <c:v>44686</c:v>
                </c:pt>
                <c:pt idx="856">
                  <c:v>44687</c:v>
                </c:pt>
                <c:pt idx="857">
                  <c:v>44688</c:v>
                </c:pt>
                <c:pt idx="858">
                  <c:v>44689</c:v>
                </c:pt>
                <c:pt idx="859">
                  <c:v>44690</c:v>
                </c:pt>
                <c:pt idx="860">
                  <c:v>44691</c:v>
                </c:pt>
                <c:pt idx="861">
                  <c:v>44692</c:v>
                </c:pt>
                <c:pt idx="862">
                  <c:v>44693</c:v>
                </c:pt>
                <c:pt idx="863">
                  <c:v>44694</c:v>
                </c:pt>
                <c:pt idx="864">
                  <c:v>44695</c:v>
                </c:pt>
                <c:pt idx="865">
                  <c:v>44696</c:v>
                </c:pt>
                <c:pt idx="866">
                  <c:v>44697</c:v>
                </c:pt>
                <c:pt idx="867">
                  <c:v>44698</c:v>
                </c:pt>
                <c:pt idx="868">
                  <c:v>44699</c:v>
                </c:pt>
                <c:pt idx="869">
                  <c:v>44700</c:v>
                </c:pt>
                <c:pt idx="870">
                  <c:v>44701</c:v>
                </c:pt>
                <c:pt idx="871">
                  <c:v>44702</c:v>
                </c:pt>
                <c:pt idx="872">
                  <c:v>44703</c:v>
                </c:pt>
                <c:pt idx="873">
                  <c:v>44704</c:v>
                </c:pt>
                <c:pt idx="874">
                  <c:v>44705</c:v>
                </c:pt>
                <c:pt idx="875">
                  <c:v>44706</c:v>
                </c:pt>
                <c:pt idx="876">
                  <c:v>44707</c:v>
                </c:pt>
                <c:pt idx="877">
                  <c:v>44708</c:v>
                </c:pt>
                <c:pt idx="878">
                  <c:v>44709</c:v>
                </c:pt>
                <c:pt idx="879">
                  <c:v>44710</c:v>
                </c:pt>
                <c:pt idx="880">
                  <c:v>44711</c:v>
                </c:pt>
                <c:pt idx="881">
                  <c:v>44712</c:v>
                </c:pt>
                <c:pt idx="882">
                  <c:v>44713</c:v>
                </c:pt>
                <c:pt idx="883">
                  <c:v>44714</c:v>
                </c:pt>
                <c:pt idx="884">
                  <c:v>44715</c:v>
                </c:pt>
                <c:pt idx="885">
                  <c:v>44716</c:v>
                </c:pt>
                <c:pt idx="886">
                  <c:v>44717</c:v>
                </c:pt>
                <c:pt idx="887">
                  <c:v>44718</c:v>
                </c:pt>
                <c:pt idx="888">
                  <c:v>44719</c:v>
                </c:pt>
                <c:pt idx="889">
                  <c:v>44720</c:v>
                </c:pt>
                <c:pt idx="890">
                  <c:v>44721</c:v>
                </c:pt>
                <c:pt idx="891">
                  <c:v>44722</c:v>
                </c:pt>
                <c:pt idx="892">
                  <c:v>44723</c:v>
                </c:pt>
                <c:pt idx="893">
                  <c:v>44724</c:v>
                </c:pt>
                <c:pt idx="894">
                  <c:v>44725</c:v>
                </c:pt>
                <c:pt idx="895">
                  <c:v>44726</c:v>
                </c:pt>
                <c:pt idx="896">
                  <c:v>44727</c:v>
                </c:pt>
                <c:pt idx="897">
                  <c:v>44728</c:v>
                </c:pt>
                <c:pt idx="898">
                  <c:v>44729</c:v>
                </c:pt>
                <c:pt idx="899">
                  <c:v>44730</c:v>
                </c:pt>
                <c:pt idx="900">
                  <c:v>44731</c:v>
                </c:pt>
                <c:pt idx="901">
                  <c:v>44732</c:v>
                </c:pt>
                <c:pt idx="902">
                  <c:v>44733</c:v>
                </c:pt>
                <c:pt idx="903">
                  <c:v>44734</c:v>
                </c:pt>
                <c:pt idx="904">
                  <c:v>44735</c:v>
                </c:pt>
                <c:pt idx="905">
                  <c:v>44736</c:v>
                </c:pt>
                <c:pt idx="906">
                  <c:v>44737</c:v>
                </c:pt>
                <c:pt idx="907">
                  <c:v>44738</c:v>
                </c:pt>
                <c:pt idx="908">
                  <c:v>44739</c:v>
                </c:pt>
                <c:pt idx="909">
                  <c:v>44740</c:v>
                </c:pt>
                <c:pt idx="910">
                  <c:v>44741</c:v>
                </c:pt>
                <c:pt idx="911">
                  <c:v>44742</c:v>
                </c:pt>
                <c:pt idx="912">
                  <c:v>44743</c:v>
                </c:pt>
                <c:pt idx="913">
                  <c:v>44744</c:v>
                </c:pt>
                <c:pt idx="914">
                  <c:v>44745</c:v>
                </c:pt>
                <c:pt idx="915">
                  <c:v>44746</c:v>
                </c:pt>
                <c:pt idx="916">
                  <c:v>44747</c:v>
                </c:pt>
                <c:pt idx="917">
                  <c:v>44748</c:v>
                </c:pt>
                <c:pt idx="918">
                  <c:v>44749</c:v>
                </c:pt>
                <c:pt idx="919">
                  <c:v>44750</c:v>
                </c:pt>
                <c:pt idx="920">
                  <c:v>44751</c:v>
                </c:pt>
                <c:pt idx="921">
                  <c:v>44752</c:v>
                </c:pt>
                <c:pt idx="922">
                  <c:v>44753</c:v>
                </c:pt>
                <c:pt idx="923">
                  <c:v>44754</c:v>
                </c:pt>
                <c:pt idx="924">
                  <c:v>44755</c:v>
                </c:pt>
                <c:pt idx="925">
                  <c:v>44756</c:v>
                </c:pt>
                <c:pt idx="926">
                  <c:v>44757</c:v>
                </c:pt>
                <c:pt idx="927">
                  <c:v>44758</c:v>
                </c:pt>
                <c:pt idx="928">
                  <c:v>44759</c:v>
                </c:pt>
                <c:pt idx="929">
                  <c:v>44760</c:v>
                </c:pt>
                <c:pt idx="930">
                  <c:v>44761</c:v>
                </c:pt>
                <c:pt idx="931">
                  <c:v>44762</c:v>
                </c:pt>
                <c:pt idx="932">
                  <c:v>44763</c:v>
                </c:pt>
                <c:pt idx="933">
                  <c:v>44764</c:v>
                </c:pt>
                <c:pt idx="934">
                  <c:v>44765</c:v>
                </c:pt>
                <c:pt idx="935">
                  <c:v>44766</c:v>
                </c:pt>
                <c:pt idx="936">
                  <c:v>44767</c:v>
                </c:pt>
                <c:pt idx="937">
                  <c:v>44768</c:v>
                </c:pt>
                <c:pt idx="938">
                  <c:v>44769</c:v>
                </c:pt>
                <c:pt idx="939">
                  <c:v>44770</c:v>
                </c:pt>
                <c:pt idx="940">
                  <c:v>44771</c:v>
                </c:pt>
                <c:pt idx="941">
                  <c:v>44772</c:v>
                </c:pt>
                <c:pt idx="942">
                  <c:v>44773</c:v>
                </c:pt>
                <c:pt idx="943">
                  <c:v>44774</c:v>
                </c:pt>
                <c:pt idx="944">
                  <c:v>44775</c:v>
                </c:pt>
                <c:pt idx="945">
                  <c:v>44776</c:v>
                </c:pt>
                <c:pt idx="946">
                  <c:v>44777</c:v>
                </c:pt>
                <c:pt idx="947">
                  <c:v>44778</c:v>
                </c:pt>
                <c:pt idx="948">
                  <c:v>44779</c:v>
                </c:pt>
                <c:pt idx="949">
                  <c:v>44780</c:v>
                </c:pt>
                <c:pt idx="950">
                  <c:v>44781</c:v>
                </c:pt>
                <c:pt idx="951">
                  <c:v>44782</c:v>
                </c:pt>
                <c:pt idx="952">
                  <c:v>44783</c:v>
                </c:pt>
                <c:pt idx="953">
                  <c:v>44784</c:v>
                </c:pt>
                <c:pt idx="954">
                  <c:v>44785</c:v>
                </c:pt>
                <c:pt idx="955">
                  <c:v>44786</c:v>
                </c:pt>
                <c:pt idx="956">
                  <c:v>44787</c:v>
                </c:pt>
                <c:pt idx="957">
                  <c:v>44788</c:v>
                </c:pt>
                <c:pt idx="958">
                  <c:v>44789</c:v>
                </c:pt>
                <c:pt idx="959">
                  <c:v>44790</c:v>
                </c:pt>
                <c:pt idx="960">
                  <c:v>44791</c:v>
                </c:pt>
                <c:pt idx="961">
                  <c:v>44792</c:v>
                </c:pt>
                <c:pt idx="962">
                  <c:v>44793</c:v>
                </c:pt>
                <c:pt idx="963">
                  <c:v>44794</c:v>
                </c:pt>
                <c:pt idx="964">
                  <c:v>44795</c:v>
                </c:pt>
                <c:pt idx="965">
                  <c:v>44796</c:v>
                </c:pt>
                <c:pt idx="966">
                  <c:v>44797</c:v>
                </c:pt>
                <c:pt idx="967">
                  <c:v>44798</c:v>
                </c:pt>
                <c:pt idx="968">
                  <c:v>44799</c:v>
                </c:pt>
                <c:pt idx="969">
                  <c:v>44800</c:v>
                </c:pt>
                <c:pt idx="970">
                  <c:v>44801</c:v>
                </c:pt>
                <c:pt idx="971">
                  <c:v>44802</c:v>
                </c:pt>
                <c:pt idx="972">
                  <c:v>44803</c:v>
                </c:pt>
                <c:pt idx="973">
                  <c:v>44804</c:v>
                </c:pt>
                <c:pt idx="974">
                  <c:v>44805</c:v>
                </c:pt>
                <c:pt idx="975">
                  <c:v>44806</c:v>
                </c:pt>
                <c:pt idx="976">
                  <c:v>44807</c:v>
                </c:pt>
                <c:pt idx="977">
                  <c:v>44808</c:v>
                </c:pt>
                <c:pt idx="978">
                  <c:v>44809</c:v>
                </c:pt>
                <c:pt idx="979">
                  <c:v>44810</c:v>
                </c:pt>
                <c:pt idx="980">
                  <c:v>44811</c:v>
                </c:pt>
                <c:pt idx="981">
                  <c:v>44812</c:v>
                </c:pt>
                <c:pt idx="982">
                  <c:v>44813</c:v>
                </c:pt>
                <c:pt idx="983">
                  <c:v>44814</c:v>
                </c:pt>
                <c:pt idx="984">
                  <c:v>44815</c:v>
                </c:pt>
                <c:pt idx="985">
                  <c:v>44816</c:v>
                </c:pt>
                <c:pt idx="986">
                  <c:v>44817</c:v>
                </c:pt>
                <c:pt idx="987">
                  <c:v>44818</c:v>
                </c:pt>
                <c:pt idx="988">
                  <c:v>44819</c:v>
                </c:pt>
                <c:pt idx="989">
                  <c:v>44820</c:v>
                </c:pt>
                <c:pt idx="990">
                  <c:v>44821</c:v>
                </c:pt>
                <c:pt idx="991">
                  <c:v>44822</c:v>
                </c:pt>
                <c:pt idx="992">
                  <c:v>44823</c:v>
                </c:pt>
                <c:pt idx="993">
                  <c:v>44824</c:v>
                </c:pt>
                <c:pt idx="994">
                  <c:v>44825</c:v>
                </c:pt>
                <c:pt idx="995">
                  <c:v>44826</c:v>
                </c:pt>
                <c:pt idx="996">
                  <c:v>44827</c:v>
                </c:pt>
                <c:pt idx="997">
                  <c:v>44828</c:v>
                </c:pt>
                <c:pt idx="998">
                  <c:v>44829</c:v>
                </c:pt>
                <c:pt idx="999">
                  <c:v>44830</c:v>
                </c:pt>
                <c:pt idx="1000">
                  <c:v>44831</c:v>
                </c:pt>
                <c:pt idx="1001">
                  <c:v>44832</c:v>
                </c:pt>
                <c:pt idx="1002">
                  <c:v>44833</c:v>
                </c:pt>
                <c:pt idx="1003">
                  <c:v>44834</c:v>
                </c:pt>
                <c:pt idx="1004">
                  <c:v>44835</c:v>
                </c:pt>
                <c:pt idx="1005">
                  <c:v>44836</c:v>
                </c:pt>
                <c:pt idx="1006">
                  <c:v>44837</c:v>
                </c:pt>
                <c:pt idx="1007">
                  <c:v>44838</c:v>
                </c:pt>
                <c:pt idx="1008">
                  <c:v>44839</c:v>
                </c:pt>
                <c:pt idx="1009">
                  <c:v>44840</c:v>
                </c:pt>
                <c:pt idx="1010">
                  <c:v>44841</c:v>
                </c:pt>
                <c:pt idx="1011">
                  <c:v>44842</c:v>
                </c:pt>
                <c:pt idx="1012">
                  <c:v>44843</c:v>
                </c:pt>
                <c:pt idx="1013">
                  <c:v>44844</c:v>
                </c:pt>
                <c:pt idx="1014">
                  <c:v>44845</c:v>
                </c:pt>
                <c:pt idx="1015">
                  <c:v>44846</c:v>
                </c:pt>
                <c:pt idx="1016">
                  <c:v>44847</c:v>
                </c:pt>
                <c:pt idx="1017">
                  <c:v>44848</c:v>
                </c:pt>
                <c:pt idx="1018">
                  <c:v>44849</c:v>
                </c:pt>
                <c:pt idx="1019">
                  <c:v>44850</c:v>
                </c:pt>
                <c:pt idx="1020">
                  <c:v>44851</c:v>
                </c:pt>
                <c:pt idx="1021">
                  <c:v>44852</c:v>
                </c:pt>
                <c:pt idx="1022">
                  <c:v>44853</c:v>
                </c:pt>
                <c:pt idx="1023">
                  <c:v>44854</c:v>
                </c:pt>
                <c:pt idx="1024">
                  <c:v>44855</c:v>
                </c:pt>
                <c:pt idx="1025">
                  <c:v>44856</c:v>
                </c:pt>
                <c:pt idx="1026">
                  <c:v>44857</c:v>
                </c:pt>
                <c:pt idx="1027">
                  <c:v>44858</c:v>
                </c:pt>
                <c:pt idx="1028">
                  <c:v>44859</c:v>
                </c:pt>
                <c:pt idx="1029">
                  <c:v>44860</c:v>
                </c:pt>
                <c:pt idx="1030">
                  <c:v>44861</c:v>
                </c:pt>
                <c:pt idx="1031">
                  <c:v>44862</c:v>
                </c:pt>
                <c:pt idx="1032">
                  <c:v>44863</c:v>
                </c:pt>
                <c:pt idx="1033">
                  <c:v>44864</c:v>
                </c:pt>
                <c:pt idx="1034">
                  <c:v>44865</c:v>
                </c:pt>
                <c:pt idx="1035">
                  <c:v>44866</c:v>
                </c:pt>
                <c:pt idx="1036">
                  <c:v>44867</c:v>
                </c:pt>
                <c:pt idx="1037">
                  <c:v>44868</c:v>
                </c:pt>
                <c:pt idx="1038">
                  <c:v>44869</c:v>
                </c:pt>
                <c:pt idx="1039">
                  <c:v>44870</c:v>
                </c:pt>
                <c:pt idx="1040">
                  <c:v>44871</c:v>
                </c:pt>
                <c:pt idx="1041">
                  <c:v>44872</c:v>
                </c:pt>
                <c:pt idx="1042">
                  <c:v>44873</c:v>
                </c:pt>
                <c:pt idx="1043">
                  <c:v>44874</c:v>
                </c:pt>
                <c:pt idx="1044">
                  <c:v>44875</c:v>
                </c:pt>
                <c:pt idx="1045">
                  <c:v>44876</c:v>
                </c:pt>
                <c:pt idx="1046">
                  <c:v>44877</c:v>
                </c:pt>
                <c:pt idx="1047">
                  <c:v>44878</c:v>
                </c:pt>
                <c:pt idx="1048">
                  <c:v>44879</c:v>
                </c:pt>
                <c:pt idx="1049">
                  <c:v>44880</c:v>
                </c:pt>
                <c:pt idx="1050">
                  <c:v>44881</c:v>
                </c:pt>
                <c:pt idx="1051">
                  <c:v>44882</c:v>
                </c:pt>
                <c:pt idx="1052">
                  <c:v>44883</c:v>
                </c:pt>
                <c:pt idx="1053">
                  <c:v>44884</c:v>
                </c:pt>
                <c:pt idx="1054">
                  <c:v>44885</c:v>
                </c:pt>
                <c:pt idx="1055">
                  <c:v>44886</c:v>
                </c:pt>
                <c:pt idx="1056">
                  <c:v>44887</c:v>
                </c:pt>
                <c:pt idx="1057">
                  <c:v>44888</c:v>
                </c:pt>
                <c:pt idx="1058">
                  <c:v>44889</c:v>
                </c:pt>
                <c:pt idx="1059">
                  <c:v>44890</c:v>
                </c:pt>
                <c:pt idx="1060">
                  <c:v>44891</c:v>
                </c:pt>
                <c:pt idx="1061">
                  <c:v>44892</c:v>
                </c:pt>
                <c:pt idx="1062">
                  <c:v>44893</c:v>
                </c:pt>
                <c:pt idx="1063">
                  <c:v>44894</c:v>
                </c:pt>
                <c:pt idx="1064">
                  <c:v>44895</c:v>
                </c:pt>
                <c:pt idx="1065">
                  <c:v>44896</c:v>
                </c:pt>
                <c:pt idx="1066">
                  <c:v>44897</c:v>
                </c:pt>
                <c:pt idx="1067">
                  <c:v>44898</c:v>
                </c:pt>
                <c:pt idx="1068">
                  <c:v>44899</c:v>
                </c:pt>
                <c:pt idx="1069">
                  <c:v>44900</c:v>
                </c:pt>
                <c:pt idx="1070">
                  <c:v>44901</c:v>
                </c:pt>
                <c:pt idx="1071">
                  <c:v>44902</c:v>
                </c:pt>
                <c:pt idx="1072">
                  <c:v>44903</c:v>
                </c:pt>
                <c:pt idx="1073">
                  <c:v>44904</c:v>
                </c:pt>
                <c:pt idx="1074">
                  <c:v>44905</c:v>
                </c:pt>
                <c:pt idx="1075">
                  <c:v>44906</c:v>
                </c:pt>
                <c:pt idx="1076">
                  <c:v>44907</c:v>
                </c:pt>
                <c:pt idx="1077">
                  <c:v>44908</c:v>
                </c:pt>
                <c:pt idx="1078">
                  <c:v>44909</c:v>
                </c:pt>
                <c:pt idx="1079">
                  <c:v>44910</c:v>
                </c:pt>
                <c:pt idx="1080">
                  <c:v>44911</c:v>
                </c:pt>
                <c:pt idx="1081">
                  <c:v>44912</c:v>
                </c:pt>
                <c:pt idx="1082">
                  <c:v>44913</c:v>
                </c:pt>
                <c:pt idx="1083">
                  <c:v>44914</c:v>
                </c:pt>
                <c:pt idx="1084">
                  <c:v>44915</c:v>
                </c:pt>
                <c:pt idx="1085">
                  <c:v>44916</c:v>
                </c:pt>
                <c:pt idx="1086">
                  <c:v>44917</c:v>
                </c:pt>
                <c:pt idx="1087">
                  <c:v>44918</c:v>
                </c:pt>
                <c:pt idx="1088">
                  <c:v>44919</c:v>
                </c:pt>
                <c:pt idx="1089">
                  <c:v>44920</c:v>
                </c:pt>
                <c:pt idx="1090">
                  <c:v>44921</c:v>
                </c:pt>
                <c:pt idx="1091">
                  <c:v>44922</c:v>
                </c:pt>
                <c:pt idx="1092">
                  <c:v>44923</c:v>
                </c:pt>
                <c:pt idx="1093">
                  <c:v>44924</c:v>
                </c:pt>
                <c:pt idx="1094">
                  <c:v>44925</c:v>
                </c:pt>
                <c:pt idx="1095">
                  <c:v>44926</c:v>
                </c:pt>
                <c:pt idx="1096">
                  <c:v>44927</c:v>
                </c:pt>
                <c:pt idx="1097">
                  <c:v>44928</c:v>
                </c:pt>
                <c:pt idx="1098">
                  <c:v>44929</c:v>
                </c:pt>
                <c:pt idx="1099">
                  <c:v>44930</c:v>
                </c:pt>
                <c:pt idx="1100">
                  <c:v>44931</c:v>
                </c:pt>
                <c:pt idx="1101">
                  <c:v>44932</c:v>
                </c:pt>
                <c:pt idx="1102">
                  <c:v>44933</c:v>
                </c:pt>
                <c:pt idx="1103">
                  <c:v>44934</c:v>
                </c:pt>
                <c:pt idx="1104">
                  <c:v>44935</c:v>
                </c:pt>
                <c:pt idx="1105">
                  <c:v>44936</c:v>
                </c:pt>
                <c:pt idx="1106">
                  <c:v>44937</c:v>
                </c:pt>
                <c:pt idx="1107">
                  <c:v>44938</c:v>
                </c:pt>
                <c:pt idx="1108">
                  <c:v>44939</c:v>
                </c:pt>
                <c:pt idx="1109">
                  <c:v>44940</c:v>
                </c:pt>
                <c:pt idx="1110">
                  <c:v>44941</c:v>
                </c:pt>
                <c:pt idx="1111">
                  <c:v>44942</c:v>
                </c:pt>
                <c:pt idx="1112">
                  <c:v>44943</c:v>
                </c:pt>
                <c:pt idx="1113">
                  <c:v>44944</c:v>
                </c:pt>
                <c:pt idx="1114">
                  <c:v>44945</c:v>
                </c:pt>
                <c:pt idx="1115">
                  <c:v>44946</c:v>
                </c:pt>
                <c:pt idx="1116">
                  <c:v>44947</c:v>
                </c:pt>
                <c:pt idx="1117">
                  <c:v>44948</c:v>
                </c:pt>
                <c:pt idx="1118">
                  <c:v>44949</c:v>
                </c:pt>
                <c:pt idx="1119">
                  <c:v>44950</c:v>
                </c:pt>
                <c:pt idx="1120">
                  <c:v>44951</c:v>
                </c:pt>
                <c:pt idx="1121">
                  <c:v>44952</c:v>
                </c:pt>
                <c:pt idx="1122">
                  <c:v>44953</c:v>
                </c:pt>
                <c:pt idx="1123">
                  <c:v>44954</c:v>
                </c:pt>
                <c:pt idx="1124">
                  <c:v>44955</c:v>
                </c:pt>
                <c:pt idx="1125">
                  <c:v>44956</c:v>
                </c:pt>
                <c:pt idx="1126">
                  <c:v>44957</c:v>
                </c:pt>
                <c:pt idx="1127">
                  <c:v>44958</c:v>
                </c:pt>
                <c:pt idx="1128">
                  <c:v>44959</c:v>
                </c:pt>
                <c:pt idx="1129">
                  <c:v>44960</c:v>
                </c:pt>
                <c:pt idx="1130">
                  <c:v>44961</c:v>
                </c:pt>
                <c:pt idx="1131">
                  <c:v>44962</c:v>
                </c:pt>
                <c:pt idx="1132">
                  <c:v>44963</c:v>
                </c:pt>
                <c:pt idx="1133">
                  <c:v>44964</c:v>
                </c:pt>
                <c:pt idx="1134">
                  <c:v>44965</c:v>
                </c:pt>
                <c:pt idx="1135">
                  <c:v>44966</c:v>
                </c:pt>
                <c:pt idx="1136">
                  <c:v>44967</c:v>
                </c:pt>
                <c:pt idx="1137">
                  <c:v>44968</c:v>
                </c:pt>
                <c:pt idx="1138">
                  <c:v>44969</c:v>
                </c:pt>
                <c:pt idx="1139">
                  <c:v>44970</c:v>
                </c:pt>
                <c:pt idx="1140">
                  <c:v>44971</c:v>
                </c:pt>
                <c:pt idx="1141">
                  <c:v>44972</c:v>
                </c:pt>
                <c:pt idx="1142">
                  <c:v>44973</c:v>
                </c:pt>
                <c:pt idx="1143">
                  <c:v>44974</c:v>
                </c:pt>
                <c:pt idx="1144">
                  <c:v>44975</c:v>
                </c:pt>
                <c:pt idx="1145">
                  <c:v>44976</c:v>
                </c:pt>
                <c:pt idx="1146">
                  <c:v>44977</c:v>
                </c:pt>
                <c:pt idx="1147">
                  <c:v>44978</c:v>
                </c:pt>
                <c:pt idx="1148">
                  <c:v>44979</c:v>
                </c:pt>
                <c:pt idx="1149">
                  <c:v>44980</c:v>
                </c:pt>
                <c:pt idx="1150">
                  <c:v>44981</c:v>
                </c:pt>
                <c:pt idx="1151">
                  <c:v>44982</c:v>
                </c:pt>
                <c:pt idx="1152">
                  <c:v>44983</c:v>
                </c:pt>
                <c:pt idx="1153">
                  <c:v>44984</c:v>
                </c:pt>
                <c:pt idx="1154">
                  <c:v>44985</c:v>
                </c:pt>
                <c:pt idx="1155">
                  <c:v>44986</c:v>
                </c:pt>
                <c:pt idx="1156">
                  <c:v>44987</c:v>
                </c:pt>
                <c:pt idx="1157">
                  <c:v>44988</c:v>
                </c:pt>
                <c:pt idx="1158">
                  <c:v>44989</c:v>
                </c:pt>
                <c:pt idx="1159">
                  <c:v>44990</c:v>
                </c:pt>
                <c:pt idx="1160">
                  <c:v>44991</c:v>
                </c:pt>
                <c:pt idx="1161">
                  <c:v>44992</c:v>
                </c:pt>
                <c:pt idx="1162">
                  <c:v>44993</c:v>
                </c:pt>
                <c:pt idx="1163">
                  <c:v>44994</c:v>
                </c:pt>
                <c:pt idx="1164">
                  <c:v>44995</c:v>
                </c:pt>
                <c:pt idx="1165">
                  <c:v>44996</c:v>
                </c:pt>
                <c:pt idx="1166">
                  <c:v>44997</c:v>
                </c:pt>
                <c:pt idx="1167">
                  <c:v>44998</c:v>
                </c:pt>
                <c:pt idx="1168">
                  <c:v>44999</c:v>
                </c:pt>
                <c:pt idx="1169">
                  <c:v>45000</c:v>
                </c:pt>
                <c:pt idx="1170">
                  <c:v>45001</c:v>
                </c:pt>
                <c:pt idx="1171">
                  <c:v>45002</c:v>
                </c:pt>
                <c:pt idx="1172">
                  <c:v>45003</c:v>
                </c:pt>
                <c:pt idx="1173">
                  <c:v>45004</c:v>
                </c:pt>
                <c:pt idx="1174">
                  <c:v>45005</c:v>
                </c:pt>
                <c:pt idx="1175">
                  <c:v>45006</c:v>
                </c:pt>
                <c:pt idx="1176">
                  <c:v>45007</c:v>
                </c:pt>
                <c:pt idx="1177">
                  <c:v>45008</c:v>
                </c:pt>
                <c:pt idx="1178">
                  <c:v>45009</c:v>
                </c:pt>
                <c:pt idx="1179">
                  <c:v>45010</c:v>
                </c:pt>
                <c:pt idx="1180">
                  <c:v>45011</c:v>
                </c:pt>
                <c:pt idx="1181">
                  <c:v>45012</c:v>
                </c:pt>
                <c:pt idx="1182">
                  <c:v>45013</c:v>
                </c:pt>
                <c:pt idx="1183">
                  <c:v>45014</c:v>
                </c:pt>
                <c:pt idx="1184">
                  <c:v>45015</c:v>
                </c:pt>
                <c:pt idx="1185">
                  <c:v>45016</c:v>
                </c:pt>
                <c:pt idx="1186">
                  <c:v>45017</c:v>
                </c:pt>
                <c:pt idx="1187">
                  <c:v>45018</c:v>
                </c:pt>
                <c:pt idx="1188">
                  <c:v>45019</c:v>
                </c:pt>
                <c:pt idx="1189">
                  <c:v>45020</c:v>
                </c:pt>
                <c:pt idx="1190">
                  <c:v>45021</c:v>
                </c:pt>
                <c:pt idx="1191">
                  <c:v>45022</c:v>
                </c:pt>
                <c:pt idx="1192">
                  <c:v>45023</c:v>
                </c:pt>
                <c:pt idx="1193">
                  <c:v>45024</c:v>
                </c:pt>
                <c:pt idx="1194">
                  <c:v>45025</c:v>
                </c:pt>
                <c:pt idx="1195">
                  <c:v>45026</c:v>
                </c:pt>
                <c:pt idx="1196">
                  <c:v>45027</c:v>
                </c:pt>
                <c:pt idx="1197">
                  <c:v>45028</c:v>
                </c:pt>
                <c:pt idx="1198">
                  <c:v>45029</c:v>
                </c:pt>
                <c:pt idx="1199">
                  <c:v>45030</c:v>
                </c:pt>
                <c:pt idx="1200">
                  <c:v>45031</c:v>
                </c:pt>
                <c:pt idx="1201">
                  <c:v>45032</c:v>
                </c:pt>
                <c:pt idx="1202">
                  <c:v>45033</c:v>
                </c:pt>
                <c:pt idx="1203">
                  <c:v>45034</c:v>
                </c:pt>
                <c:pt idx="1204">
                  <c:v>45035</c:v>
                </c:pt>
                <c:pt idx="1205">
                  <c:v>45036</c:v>
                </c:pt>
                <c:pt idx="1206">
                  <c:v>45037</c:v>
                </c:pt>
                <c:pt idx="1207">
                  <c:v>45038</c:v>
                </c:pt>
                <c:pt idx="1208">
                  <c:v>45039</c:v>
                </c:pt>
                <c:pt idx="1209">
                  <c:v>45040</c:v>
                </c:pt>
                <c:pt idx="1210">
                  <c:v>45041</c:v>
                </c:pt>
                <c:pt idx="1211">
                  <c:v>45042</c:v>
                </c:pt>
                <c:pt idx="1212">
                  <c:v>45043</c:v>
                </c:pt>
                <c:pt idx="1213">
                  <c:v>45044</c:v>
                </c:pt>
                <c:pt idx="1214">
                  <c:v>45045</c:v>
                </c:pt>
                <c:pt idx="1215">
                  <c:v>45046</c:v>
                </c:pt>
                <c:pt idx="1216">
                  <c:v>45047</c:v>
                </c:pt>
                <c:pt idx="1217">
                  <c:v>45048</c:v>
                </c:pt>
                <c:pt idx="1218">
                  <c:v>45049</c:v>
                </c:pt>
                <c:pt idx="1219">
                  <c:v>45050</c:v>
                </c:pt>
                <c:pt idx="1220">
                  <c:v>45051</c:v>
                </c:pt>
                <c:pt idx="1221">
                  <c:v>45052</c:v>
                </c:pt>
                <c:pt idx="1222">
                  <c:v>45053</c:v>
                </c:pt>
                <c:pt idx="1223">
                  <c:v>45054</c:v>
                </c:pt>
                <c:pt idx="1224">
                  <c:v>45055</c:v>
                </c:pt>
                <c:pt idx="1225">
                  <c:v>45056</c:v>
                </c:pt>
                <c:pt idx="1226">
                  <c:v>45057</c:v>
                </c:pt>
                <c:pt idx="1227">
                  <c:v>45058</c:v>
                </c:pt>
                <c:pt idx="1228">
                  <c:v>45059</c:v>
                </c:pt>
                <c:pt idx="1229">
                  <c:v>45060</c:v>
                </c:pt>
                <c:pt idx="1230">
                  <c:v>45061</c:v>
                </c:pt>
                <c:pt idx="1231">
                  <c:v>45062</c:v>
                </c:pt>
                <c:pt idx="1232">
                  <c:v>45063</c:v>
                </c:pt>
                <c:pt idx="1233">
                  <c:v>45064</c:v>
                </c:pt>
                <c:pt idx="1234">
                  <c:v>45065</c:v>
                </c:pt>
                <c:pt idx="1235">
                  <c:v>45066</c:v>
                </c:pt>
                <c:pt idx="1236">
                  <c:v>45067</c:v>
                </c:pt>
                <c:pt idx="1237">
                  <c:v>45068</c:v>
                </c:pt>
                <c:pt idx="1238">
                  <c:v>45069</c:v>
                </c:pt>
                <c:pt idx="1239">
                  <c:v>45070</c:v>
                </c:pt>
                <c:pt idx="1240">
                  <c:v>45071</c:v>
                </c:pt>
                <c:pt idx="1241">
                  <c:v>45072</c:v>
                </c:pt>
                <c:pt idx="1242">
                  <c:v>45073</c:v>
                </c:pt>
                <c:pt idx="1243">
                  <c:v>45074</c:v>
                </c:pt>
                <c:pt idx="1244">
                  <c:v>45075</c:v>
                </c:pt>
                <c:pt idx="1245">
                  <c:v>45076</c:v>
                </c:pt>
                <c:pt idx="1246">
                  <c:v>45077</c:v>
                </c:pt>
                <c:pt idx="1247">
                  <c:v>45078</c:v>
                </c:pt>
                <c:pt idx="1248">
                  <c:v>45079</c:v>
                </c:pt>
                <c:pt idx="1249">
                  <c:v>45080</c:v>
                </c:pt>
                <c:pt idx="1250">
                  <c:v>45081</c:v>
                </c:pt>
                <c:pt idx="1251">
                  <c:v>45082</c:v>
                </c:pt>
                <c:pt idx="1252">
                  <c:v>45083</c:v>
                </c:pt>
                <c:pt idx="1253">
                  <c:v>45084</c:v>
                </c:pt>
                <c:pt idx="1254">
                  <c:v>45085</c:v>
                </c:pt>
                <c:pt idx="1255">
                  <c:v>45086</c:v>
                </c:pt>
                <c:pt idx="1256">
                  <c:v>45087</c:v>
                </c:pt>
                <c:pt idx="1257">
                  <c:v>45088</c:v>
                </c:pt>
                <c:pt idx="1258">
                  <c:v>45089</c:v>
                </c:pt>
                <c:pt idx="1259">
                  <c:v>45090</c:v>
                </c:pt>
                <c:pt idx="1260">
                  <c:v>45091</c:v>
                </c:pt>
                <c:pt idx="1261">
                  <c:v>45092</c:v>
                </c:pt>
                <c:pt idx="1262">
                  <c:v>45093</c:v>
                </c:pt>
                <c:pt idx="1263">
                  <c:v>45094</c:v>
                </c:pt>
                <c:pt idx="1264">
                  <c:v>45095</c:v>
                </c:pt>
                <c:pt idx="1265">
                  <c:v>45096</c:v>
                </c:pt>
                <c:pt idx="1266">
                  <c:v>45097</c:v>
                </c:pt>
                <c:pt idx="1267">
                  <c:v>45098</c:v>
                </c:pt>
                <c:pt idx="1268">
                  <c:v>45099</c:v>
                </c:pt>
                <c:pt idx="1269">
                  <c:v>45100</c:v>
                </c:pt>
                <c:pt idx="1270">
                  <c:v>45101</c:v>
                </c:pt>
                <c:pt idx="1271">
                  <c:v>45102</c:v>
                </c:pt>
                <c:pt idx="1272">
                  <c:v>45103</c:v>
                </c:pt>
                <c:pt idx="1273">
                  <c:v>45104</c:v>
                </c:pt>
                <c:pt idx="1274">
                  <c:v>45105</c:v>
                </c:pt>
                <c:pt idx="1275">
                  <c:v>45106</c:v>
                </c:pt>
                <c:pt idx="1276">
                  <c:v>45107</c:v>
                </c:pt>
                <c:pt idx="1277">
                  <c:v>45108</c:v>
                </c:pt>
                <c:pt idx="1278">
                  <c:v>45109</c:v>
                </c:pt>
                <c:pt idx="1279">
                  <c:v>45110</c:v>
                </c:pt>
                <c:pt idx="1280">
                  <c:v>45111</c:v>
                </c:pt>
                <c:pt idx="1281">
                  <c:v>45112</c:v>
                </c:pt>
                <c:pt idx="1282">
                  <c:v>45113</c:v>
                </c:pt>
                <c:pt idx="1283">
                  <c:v>45114</c:v>
                </c:pt>
                <c:pt idx="1284">
                  <c:v>45115</c:v>
                </c:pt>
                <c:pt idx="1285">
                  <c:v>45116</c:v>
                </c:pt>
                <c:pt idx="1286">
                  <c:v>45117</c:v>
                </c:pt>
                <c:pt idx="1287">
                  <c:v>45118</c:v>
                </c:pt>
                <c:pt idx="1288">
                  <c:v>45119</c:v>
                </c:pt>
                <c:pt idx="1289">
                  <c:v>45120</c:v>
                </c:pt>
                <c:pt idx="1290">
                  <c:v>45121</c:v>
                </c:pt>
                <c:pt idx="1291">
                  <c:v>45122</c:v>
                </c:pt>
                <c:pt idx="1292">
                  <c:v>45123</c:v>
                </c:pt>
                <c:pt idx="1293">
                  <c:v>45124</c:v>
                </c:pt>
                <c:pt idx="1294">
                  <c:v>45125</c:v>
                </c:pt>
                <c:pt idx="1295">
                  <c:v>45126</c:v>
                </c:pt>
                <c:pt idx="1296">
                  <c:v>45127</c:v>
                </c:pt>
                <c:pt idx="1297">
                  <c:v>45128</c:v>
                </c:pt>
                <c:pt idx="1298">
                  <c:v>45129</c:v>
                </c:pt>
                <c:pt idx="1299">
                  <c:v>45130</c:v>
                </c:pt>
                <c:pt idx="1300">
                  <c:v>45131</c:v>
                </c:pt>
                <c:pt idx="1301">
                  <c:v>45132</c:v>
                </c:pt>
                <c:pt idx="1302">
                  <c:v>45133</c:v>
                </c:pt>
                <c:pt idx="1303">
                  <c:v>45134</c:v>
                </c:pt>
                <c:pt idx="1304">
                  <c:v>45135</c:v>
                </c:pt>
                <c:pt idx="1305">
                  <c:v>45136</c:v>
                </c:pt>
                <c:pt idx="1306">
                  <c:v>45137</c:v>
                </c:pt>
                <c:pt idx="1307">
                  <c:v>45138</c:v>
                </c:pt>
                <c:pt idx="1308">
                  <c:v>45139</c:v>
                </c:pt>
                <c:pt idx="1309">
                  <c:v>45140</c:v>
                </c:pt>
                <c:pt idx="1310">
                  <c:v>45141</c:v>
                </c:pt>
                <c:pt idx="1311">
                  <c:v>45142</c:v>
                </c:pt>
                <c:pt idx="1312">
                  <c:v>45143</c:v>
                </c:pt>
                <c:pt idx="1313">
                  <c:v>45144</c:v>
                </c:pt>
                <c:pt idx="1314">
                  <c:v>45145</c:v>
                </c:pt>
                <c:pt idx="1315">
                  <c:v>45146</c:v>
                </c:pt>
                <c:pt idx="1316">
                  <c:v>45147</c:v>
                </c:pt>
                <c:pt idx="1317">
                  <c:v>45148</c:v>
                </c:pt>
                <c:pt idx="1318">
                  <c:v>45149</c:v>
                </c:pt>
                <c:pt idx="1319">
                  <c:v>45150</c:v>
                </c:pt>
                <c:pt idx="1320">
                  <c:v>45151</c:v>
                </c:pt>
                <c:pt idx="1321">
                  <c:v>45152</c:v>
                </c:pt>
                <c:pt idx="1322">
                  <c:v>45153</c:v>
                </c:pt>
                <c:pt idx="1323">
                  <c:v>45154</c:v>
                </c:pt>
                <c:pt idx="1324">
                  <c:v>45155</c:v>
                </c:pt>
                <c:pt idx="1325">
                  <c:v>45156</c:v>
                </c:pt>
                <c:pt idx="1326">
                  <c:v>45157</c:v>
                </c:pt>
                <c:pt idx="1327">
                  <c:v>45158</c:v>
                </c:pt>
                <c:pt idx="1328">
                  <c:v>45159</c:v>
                </c:pt>
                <c:pt idx="1329">
                  <c:v>45160</c:v>
                </c:pt>
                <c:pt idx="1330">
                  <c:v>45161</c:v>
                </c:pt>
                <c:pt idx="1331">
                  <c:v>45162</c:v>
                </c:pt>
                <c:pt idx="1332">
                  <c:v>45163</c:v>
                </c:pt>
                <c:pt idx="1333">
                  <c:v>45164</c:v>
                </c:pt>
                <c:pt idx="1334">
                  <c:v>45165</c:v>
                </c:pt>
                <c:pt idx="1335">
                  <c:v>45166</c:v>
                </c:pt>
                <c:pt idx="1336">
                  <c:v>45167</c:v>
                </c:pt>
                <c:pt idx="1337">
                  <c:v>45168</c:v>
                </c:pt>
                <c:pt idx="1338">
                  <c:v>45169</c:v>
                </c:pt>
                <c:pt idx="1339">
                  <c:v>45170</c:v>
                </c:pt>
                <c:pt idx="1340">
                  <c:v>45171</c:v>
                </c:pt>
                <c:pt idx="1341">
                  <c:v>45172</c:v>
                </c:pt>
                <c:pt idx="1342">
                  <c:v>45173</c:v>
                </c:pt>
                <c:pt idx="1343">
                  <c:v>45174</c:v>
                </c:pt>
                <c:pt idx="1344">
                  <c:v>45175</c:v>
                </c:pt>
                <c:pt idx="1345">
                  <c:v>45176</c:v>
                </c:pt>
                <c:pt idx="1346">
                  <c:v>45177</c:v>
                </c:pt>
                <c:pt idx="1347">
                  <c:v>45178</c:v>
                </c:pt>
                <c:pt idx="1348">
                  <c:v>45179</c:v>
                </c:pt>
                <c:pt idx="1349">
                  <c:v>45180</c:v>
                </c:pt>
                <c:pt idx="1350">
                  <c:v>45181</c:v>
                </c:pt>
                <c:pt idx="1351">
                  <c:v>45182</c:v>
                </c:pt>
                <c:pt idx="1352">
                  <c:v>45183</c:v>
                </c:pt>
                <c:pt idx="1353">
                  <c:v>45184</c:v>
                </c:pt>
                <c:pt idx="1354">
                  <c:v>45185</c:v>
                </c:pt>
                <c:pt idx="1355">
                  <c:v>45186</c:v>
                </c:pt>
                <c:pt idx="1356">
                  <c:v>45187</c:v>
                </c:pt>
                <c:pt idx="1357">
                  <c:v>45188</c:v>
                </c:pt>
                <c:pt idx="1358">
                  <c:v>45189</c:v>
                </c:pt>
                <c:pt idx="1359">
                  <c:v>45190</c:v>
                </c:pt>
                <c:pt idx="1360">
                  <c:v>45191</c:v>
                </c:pt>
                <c:pt idx="1361">
                  <c:v>45192</c:v>
                </c:pt>
                <c:pt idx="1362">
                  <c:v>45193</c:v>
                </c:pt>
                <c:pt idx="1363">
                  <c:v>45194</c:v>
                </c:pt>
                <c:pt idx="1364">
                  <c:v>45195</c:v>
                </c:pt>
                <c:pt idx="1365">
                  <c:v>45196</c:v>
                </c:pt>
                <c:pt idx="1366">
                  <c:v>45197</c:v>
                </c:pt>
                <c:pt idx="1367">
                  <c:v>45198</c:v>
                </c:pt>
                <c:pt idx="1368">
                  <c:v>45199</c:v>
                </c:pt>
                <c:pt idx="1369">
                  <c:v>45200</c:v>
                </c:pt>
                <c:pt idx="1370">
                  <c:v>45201</c:v>
                </c:pt>
                <c:pt idx="1371">
                  <c:v>45202</c:v>
                </c:pt>
                <c:pt idx="1372">
                  <c:v>45203</c:v>
                </c:pt>
                <c:pt idx="1373">
                  <c:v>45204</c:v>
                </c:pt>
                <c:pt idx="1374">
                  <c:v>45205</c:v>
                </c:pt>
                <c:pt idx="1375">
                  <c:v>45206</c:v>
                </c:pt>
                <c:pt idx="1376">
                  <c:v>45207</c:v>
                </c:pt>
                <c:pt idx="1377">
                  <c:v>45208</c:v>
                </c:pt>
                <c:pt idx="1378">
                  <c:v>45209</c:v>
                </c:pt>
                <c:pt idx="1379">
                  <c:v>45210</c:v>
                </c:pt>
                <c:pt idx="1380">
                  <c:v>45211</c:v>
                </c:pt>
                <c:pt idx="1381">
                  <c:v>45212</c:v>
                </c:pt>
                <c:pt idx="1382">
                  <c:v>45213</c:v>
                </c:pt>
                <c:pt idx="1383">
                  <c:v>45214</c:v>
                </c:pt>
                <c:pt idx="1384">
                  <c:v>45215</c:v>
                </c:pt>
                <c:pt idx="1385">
                  <c:v>45216</c:v>
                </c:pt>
                <c:pt idx="1386">
                  <c:v>45217</c:v>
                </c:pt>
                <c:pt idx="1387">
                  <c:v>45218</c:v>
                </c:pt>
                <c:pt idx="1388">
                  <c:v>45219</c:v>
                </c:pt>
                <c:pt idx="1389">
                  <c:v>45220</c:v>
                </c:pt>
                <c:pt idx="1390">
                  <c:v>45221</c:v>
                </c:pt>
                <c:pt idx="1391">
                  <c:v>45222</c:v>
                </c:pt>
                <c:pt idx="1392">
                  <c:v>45223</c:v>
                </c:pt>
                <c:pt idx="1393">
                  <c:v>45224</c:v>
                </c:pt>
                <c:pt idx="1394">
                  <c:v>45225</c:v>
                </c:pt>
                <c:pt idx="1395">
                  <c:v>45226</c:v>
                </c:pt>
                <c:pt idx="1396">
                  <c:v>45227</c:v>
                </c:pt>
                <c:pt idx="1397">
                  <c:v>45228</c:v>
                </c:pt>
                <c:pt idx="1398">
                  <c:v>45229</c:v>
                </c:pt>
                <c:pt idx="1399">
                  <c:v>45230</c:v>
                </c:pt>
                <c:pt idx="1400">
                  <c:v>45231</c:v>
                </c:pt>
                <c:pt idx="1401">
                  <c:v>45232</c:v>
                </c:pt>
                <c:pt idx="1402">
                  <c:v>45233</c:v>
                </c:pt>
                <c:pt idx="1403">
                  <c:v>45234</c:v>
                </c:pt>
                <c:pt idx="1404">
                  <c:v>45235</c:v>
                </c:pt>
                <c:pt idx="1405">
                  <c:v>45236</c:v>
                </c:pt>
                <c:pt idx="1406">
                  <c:v>45237</c:v>
                </c:pt>
                <c:pt idx="1407">
                  <c:v>45238</c:v>
                </c:pt>
                <c:pt idx="1408">
                  <c:v>45239</c:v>
                </c:pt>
                <c:pt idx="1409">
                  <c:v>45240</c:v>
                </c:pt>
                <c:pt idx="1410">
                  <c:v>45241</c:v>
                </c:pt>
                <c:pt idx="1411">
                  <c:v>45242</c:v>
                </c:pt>
                <c:pt idx="1412">
                  <c:v>45243</c:v>
                </c:pt>
                <c:pt idx="1413">
                  <c:v>45244</c:v>
                </c:pt>
                <c:pt idx="1414">
                  <c:v>45245</c:v>
                </c:pt>
                <c:pt idx="1415">
                  <c:v>45246</c:v>
                </c:pt>
                <c:pt idx="1416">
                  <c:v>45247</c:v>
                </c:pt>
                <c:pt idx="1417">
                  <c:v>45248</c:v>
                </c:pt>
                <c:pt idx="1418">
                  <c:v>45249</c:v>
                </c:pt>
                <c:pt idx="1419">
                  <c:v>45250</c:v>
                </c:pt>
                <c:pt idx="1420">
                  <c:v>45251</c:v>
                </c:pt>
                <c:pt idx="1421">
                  <c:v>45252</c:v>
                </c:pt>
                <c:pt idx="1422">
                  <c:v>45253</c:v>
                </c:pt>
                <c:pt idx="1423">
                  <c:v>45254</c:v>
                </c:pt>
                <c:pt idx="1424">
                  <c:v>45255</c:v>
                </c:pt>
                <c:pt idx="1425">
                  <c:v>45256</c:v>
                </c:pt>
                <c:pt idx="1426">
                  <c:v>45257</c:v>
                </c:pt>
                <c:pt idx="1427">
                  <c:v>45258</c:v>
                </c:pt>
                <c:pt idx="1428">
                  <c:v>45259</c:v>
                </c:pt>
                <c:pt idx="1429">
                  <c:v>45260</c:v>
                </c:pt>
                <c:pt idx="1430">
                  <c:v>45261</c:v>
                </c:pt>
                <c:pt idx="1431">
                  <c:v>45262</c:v>
                </c:pt>
                <c:pt idx="1432">
                  <c:v>45263</c:v>
                </c:pt>
                <c:pt idx="1433">
                  <c:v>45264</c:v>
                </c:pt>
                <c:pt idx="1434">
                  <c:v>45265</c:v>
                </c:pt>
                <c:pt idx="1435">
                  <c:v>45266</c:v>
                </c:pt>
                <c:pt idx="1436">
                  <c:v>45267</c:v>
                </c:pt>
                <c:pt idx="1437">
                  <c:v>45268</c:v>
                </c:pt>
                <c:pt idx="1438">
                  <c:v>45269</c:v>
                </c:pt>
                <c:pt idx="1439">
                  <c:v>45270</c:v>
                </c:pt>
                <c:pt idx="1440">
                  <c:v>45271</c:v>
                </c:pt>
                <c:pt idx="1441">
                  <c:v>45272</c:v>
                </c:pt>
                <c:pt idx="1442">
                  <c:v>45273</c:v>
                </c:pt>
                <c:pt idx="1443">
                  <c:v>45274</c:v>
                </c:pt>
                <c:pt idx="1444">
                  <c:v>45275</c:v>
                </c:pt>
                <c:pt idx="1445">
                  <c:v>45276</c:v>
                </c:pt>
                <c:pt idx="1446">
                  <c:v>45277</c:v>
                </c:pt>
                <c:pt idx="1447">
                  <c:v>45278</c:v>
                </c:pt>
                <c:pt idx="1448">
                  <c:v>45279</c:v>
                </c:pt>
                <c:pt idx="1449">
                  <c:v>45280</c:v>
                </c:pt>
                <c:pt idx="1450">
                  <c:v>45281</c:v>
                </c:pt>
                <c:pt idx="1451">
                  <c:v>45282</c:v>
                </c:pt>
                <c:pt idx="1452">
                  <c:v>45283</c:v>
                </c:pt>
                <c:pt idx="1453">
                  <c:v>45284</c:v>
                </c:pt>
                <c:pt idx="1454">
                  <c:v>45285</c:v>
                </c:pt>
                <c:pt idx="1455">
                  <c:v>45286</c:v>
                </c:pt>
                <c:pt idx="1456">
                  <c:v>45287</c:v>
                </c:pt>
                <c:pt idx="1457">
                  <c:v>45288</c:v>
                </c:pt>
                <c:pt idx="1458">
                  <c:v>45289</c:v>
                </c:pt>
                <c:pt idx="1459">
                  <c:v>45290</c:v>
                </c:pt>
                <c:pt idx="1460">
                  <c:v>45291</c:v>
                </c:pt>
                <c:pt idx="1461">
                  <c:v>45292</c:v>
                </c:pt>
                <c:pt idx="1462">
                  <c:v>45293</c:v>
                </c:pt>
                <c:pt idx="1463">
                  <c:v>45294</c:v>
                </c:pt>
                <c:pt idx="1464">
                  <c:v>45295</c:v>
                </c:pt>
                <c:pt idx="1465">
                  <c:v>45296</c:v>
                </c:pt>
                <c:pt idx="1466">
                  <c:v>45297</c:v>
                </c:pt>
                <c:pt idx="1467">
                  <c:v>45298</c:v>
                </c:pt>
                <c:pt idx="1468">
                  <c:v>45299</c:v>
                </c:pt>
                <c:pt idx="1469">
                  <c:v>45300</c:v>
                </c:pt>
                <c:pt idx="1470">
                  <c:v>45301</c:v>
                </c:pt>
                <c:pt idx="1471">
                  <c:v>45302</c:v>
                </c:pt>
                <c:pt idx="1472">
                  <c:v>45303</c:v>
                </c:pt>
                <c:pt idx="1473">
                  <c:v>45304</c:v>
                </c:pt>
                <c:pt idx="1474">
                  <c:v>45305</c:v>
                </c:pt>
                <c:pt idx="1475">
                  <c:v>45306</c:v>
                </c:pt>
                <c:pt idx="1476">
                  <c:v>45307</c:v>
                </c:pt>
                <c:pt idx="1477">
                  <c:v>45308</c:v>
                </c:pt>
                <c:pt idx="1478">
                  <c:v>45309</c:v>
                </c:pt>
                <c:pt idx="1479">
                  <c:v>45310</c:v>
                </c:pt>
                <c:pt idx="1480">
                  <c:v>45311</c:v>
                </c:pt>
                <c:pt idx="1481">
                  <c:v>45312</c:v>
                </c:pt>
                <c:pt idx="1482">
                  <c:v>45313</c:v>
                </c:pt>
                <c:pt idx="1483">
                  <c:v>45314</c:v>
                </c:pt>
                <c:pt idx="1484">
                  <c:v>45315</c:v>
                </c:pt>
                <c:pt idx="1485">
                  <c:v>45316</c:v>
                </c:pt>
                <c:pt idx="1486">
                  <c:v>45317</c:v>
                </c:pt>
                <c:pt idx="1487">
                  <c:v>45318</c:v>
                </c:pt>
                <c:pt idx="1488">
                  <c:v>45319</c:v>
                </c:pt>
                <c:pt idx="1489">
                  <c:v>45320</c:v>
                </c:pt>
                <c:pt idx="1490">
                  <c:v>45321</c:v>
                </c:pt>
                <c:pt idx="1491">
                  <c:v>45322</c:v>
                </c:pt>
                <c:pt idx="1492">
                  <c:v>45323</c:v>
                </c:pt>
                <c:pt idx="1493">
                  <c:v>45324</c:v>
                </c:pt>
                <c:pt idx="1494">
                  <c:v>45325</c:v>
                </c:pt>
                <c:pt idx="1495">
                  <c:v>45326</c:v>
                </c:pt>
                <c:pt idx="1496">
                  <c:v>45327</c:v>
                </c:pt>
                <c:pt idx="1497">
                  <c:v>45328</c:v>
                </c:pt>
                <c:pt idx="1498">
                  <c:v>45329</c:v>
                </c:pt>
                <c:pt idx="1499">
                  <c:v>45330</c:v>
                </c:pt>
                <c:pt idx="1500">
                  <c:v>45331</c:v>
                </c:pt>
                <c:pt idx="1501">
                  <c:v>45332</c:v>
                </c:pt>
                <c:pt idx="1502">
                  <c:v>45333</c:v>
                </c:pt>
                <c:pt idx="1503">
                  <c:v>45334</c:v>
                </c:pt>
                <c:pt idx="1504">
                  <c:v>45335</c:v>
                </c:pt>
                <c:pt idx="1505">
                  <c:v>45336</c:v>
                </c:pt>
                <c:pt idx="1506">
                  <c:v>45337</c:v>
                </c:pt>
                <c:pt idx="1507">
                  <c:v>45338</c:v>
                </c:pt>
                <c:pt idx="1508">
                  <c:v>45339</c:v>
                </c:pt>
                <c:pt idx="1509">
                  <c:v>45340</c:v>
                </c:pt>
                <c:pt idx="1510">
                  <c:v>45341</c:v>
                </c:pt>
                <c:pt idx="1511">
                  <c:v>45342</c:v>
                </c:pt>
                <c:pt idx="1512">
                  <c:v>45343</c:v>
                </c:pt>
                <c:pt idx="1513">
                  <c:v>45344</c:v>
                </c:pt>
                <c:pt idx="1514">
                  <c:v>45345</c:v>
                </c:pt>
                <c:pt idx="1515">
                  <c:v>45346</c:v>
                </c:pt>
                <c:pt idx="1516">
                  <c:v>45347</c:v>
                </c:pt>
                <c:pt idx="1517">
                  <c:v>45348</c:v>
                </c:pt>
                <c:pt idx="1518">
                  <c:v>45349</c:v>
                </c:pt>
                <c:pt idx="1519">
                  <c:v>45350</c:v>
                </c:pt>
                <c:pt idx="1520">
                  <c:v>45351</c:v>
                </c:pt>
                <c:pt idx="1521">
                  <c:v>45352</c:v>
                </c:pt>
                <c:pt idx="1522">
                  <c:v>45353</c:v>
                </c:pt>
                <c:pt idx="1523">
                  <c:v>45354</c:v>
                </c:pt>
                <c:pt idx="1524">
                  <c:v>45355</c:v>
                </c:pt>
                <c:pt idx="1525">
                  <c:v>45356</c:v>
                </c:pt>
                <c:pt idx="1526">
                  <c:v>45357</c:v>
                </c:pt>
                <c:pt idx="1527">
                  <c:v>45358</c:v>
                </c:pt>
                <c:pt idx="1528">
                  <c:v>45359</c:v>
                </c:pt>
                <c:pt idx="1529">
                  <c:v>45360</c:v>
                </c:pt>
                <c:pt idx="1530">
                  <c:v>45361</c:v>
                </c:pt>
                <c:pt idx="1531">
                  <c:v>45362</c:v>
                </c:pt>
                <c:pt idx="1532">
                  <c:v>45363</c:v>
                </c:pt>
                <c:pt idx="1533">
                  <c:v>45364</c:v>
                </c:pt>
                <c:pt idx="1534">
                  <c:v>45365</c:v>
                </c:pt>
                <c:pt idx="1535">
                  <c:v>45366</c:v>
                </c:pt>
                <c:pt idx="1536">
                  <c:v>45367</c:v>
                </c:pt>
                <c:pt idx="1537">
                  <c:v>45368</c:v>
                </c:pt>
                <c:pt idx="1538">
                  <c:v>45369</c:v>
                </c:pt>
                <c:pt idx="1539">
                  <c:v>45370</c:v>
                </c:pt>
                <c:pt idx="1540">
                  <c:v>45371</c:v>
                </c:pt>
                <c:pt idx="1541">
                  <c:v>45372</c:v>
                </c:pt>
                <c:pt idx="1542">
                  <c:v>45373</c:v>
                </c:pt>
                <c:pt idx="1543">
                  <c:v>45374</c:v>
                </c:pt>
                <c:pt idx="1544">
                  <c:v>45375</c:v>
                </c:pt>
                <c:pt idx="1545">
                  <c:v>45376</c:v>
                </c:pt>
                <c:pt idx="1546">
                  <c:v>45377</c:v>
                </c:pt>
                <c:pt idx="1547">
                  <c:v>45378</c:v>
                </c:pt>
                <c:pt idx="1548">
                  <c:v>45379</c:v>
                </c:pt>
                <c:pt idx="1549">
                  <c:v>45380</c:v>
                </c:pt>
                <c:pt idx="1550">
                  <c:v>45381</c:v>
                </c:pt>
                <c:pt idx="1551">
                  <c:v>45382</c:v>
                </c:pt>
                <c:pt idx="1552">
                  <c:v>45383</c:v>
                </c:pt>
                <c:pt idx="1553">
                  <c:v>45384</c:v>
                </c:pt>
                <c:pt idx="1554">
                  <c:v>45385</c:v>
                </c:pt>
                <c:pt idx="1555">
                  <c:v>45386</c:v>
                </c:pt>
                <c:pt idx="1556">
                  <c:v>45387</c:v>
                </c:pt>
                <c:pt idx="1557">
                  <c:v>45388</c:v>
                </c:pt>
                <c:pt idx="1558">
                  <c:v>45389</c:v>
                </c:pt>
                <c:pt idx="1559">
                  <c:v>45390</c:v>
                </c:pt>
                <c:pt idx="1560">
                  <c:v>45391</c:v>
                </c:pt>
                <c:pt idx="1561">
                  <c:v>45392</c:v>
                </c:pt>
                <c:pt idx="1562">
                  <c:v>45393</c:v>
                </c:pt>
                <c:pt idx="1563">
                  <c:v>45394</c:v>
                </c:pt>
                <c:pt idx="1564">
                  <c:v>45395</c:v>
                </c:pt>
                <c:pt idx="1565">
                  <c:v>45396</c:v>
                </c:pt>
                <c:pt idx="1566">
                  <c:v>45397</c:v>
                </c:pt>
                <c:pt idx="1567">
                  <c:v>45398</c:v>
                </c:pt>
                <c:pt idx="1568">
                  <c:v>45399</c:v>
                </c:pt>
                <c:pt idx="1569">
                  <c:v>45400</c:v>
                </c:pt>
                <c:pt idx="1570">
                  <c:v>45401</c:v>
                </c:pt>
                <c:pt idx="1571">
                  <c:v>45402</c:v>
                </c:pt>
                <c:pt idx="1572">
                  <c:v>45403</c:v>
                </c:pt>
                <c:pt idx="1573">
                  <c:v>45404</c:v>
                </c:pt>
                <c:pt idx="1574">
                  <c:v>45405</c:v>
                </c:pt>
                <c:pt idx="1575">
                  <c:v>45406</c:v>
                </c:pt>
                <c:pt idx="1576">
                  <c:v>45407</c:v>
                </c:pt>
                <c:pt idx="1577">
                  <c:v>45408</c:v>
                </c:pt>
                <c:pt idx="1578">
                  <c:v>45409</c:v>
                </c:pt>
                <c:pt idx="1579">
                  <c:v>45410</c:v>
                </c:pt>
                <c:pt idx="1580">
                  <c:v>45411</c:v>
                </c:pt>
                <c:pt idx="1581">
                  <c:v>45412</c:v>
                </c:pt>
                <c:pt idx="1582">
                  <c:v>45413</c:v>
                </c:pt>
                <c:pt idx="1583">
                  <c:v>45414</c:v>
                </c:pt>
                <c:pt idx="1584">
                  <c:v>45415</c:v>
                </c:pt>
                <c:pt idx="1585">
                  <c:v>45416</c:v>
                </c:pt>
                <c:pt idx="1586">
                  <c:v>45417</c:v>
                </c:pt>
                <c:pt idx="1587">
                  <c:v>45418</c:v>
                </c:pt>
                <c:pt idx="1588">
                  <c:v>45419</c:v>
                </c:pt>
                <c:pt idx="1589">
                  <c:v>45420</c:v>
                </c:pt>
                <c:pt idx="1590">
                  <c:v>45421</c:v>
                </c:pt>
                <c:pt idx="1591">
                  <c:v>45422</c:v>
                </c:pt>
                <c:pt idx="1592">
                  <c:v>45423</c:v>
                </c:pt>
                <c:pt idx="1593">
                  <c:v>45424</c:v>
                </c:pt>
                <c:pt idx="1594">
                  <c:v>45425</c:v>
                </c:pt>
                <c:pt idx="1595">
                  <c:v>45426</c:v>
                </c:pt>
                <c:pt idx="1596">
                  <c:v>45427</c:v>
                </c:pt>
                <c:pt idx="1597">
                  <c:v>45428</c:v>
                </c:pt>
                <c:pt idx="1598">
                  <c:v>45429</c:v>
                </c:pt>
                <c:pt idx="1599">
                  <c:v>45430</c:v>
                </c:pt>
                <c:pt idx="1600">
                  <c:v>45431</c:v>
                </c:pt>
                <c:pt idx="1601">
                  <c:v>45432</c:v>
                </c:pt>
                <c:pt idx="1602">
                  <c:v>45433</c:v>
                </c:pt>
                <c:pt idx="1603">
                  <c:v>45434</c:v>
                </c:pt>
                <c:pt idx="1604">
                  <c:v>45435</c:v>
                </c:pt>
                <c:pt idx="1605">
                  <c:v>45436</c:v>
                </c:pt>
                <c:pt idx="1606">
                  <c:v>45437</c:v>
                </c:pt>
                <c:pt idx="1607">
                  <c:v>45438</c:v>
                </c:pt>
                <c:pt idx="1608">
                  <c:v>45439</c:v>
                </c:pt>
                <c:pt idx="1609">
                  <c:v>45440</c:v>
                </c:pt>
                <c:pt idx="1610">
                  <c:v>45441</c:v>
                </c:pt>
                <c:pt idx="1611">
                  <c:v>45442</c:v>
                </c:pt>
                <c:pt idx="1612">
                  <c:v>45443</c:v>
                </c:pt>
                <c:pt idx="1613">
                  <c:v>45444</c:v>
                </c:pt>
                <c:pt idx="1614">
                  <c:v>45445</c:v>
                </c:pt>
                <c:pt idx="1615">
                  <c:v>45446</c:v>
                </c:pt>
                <c:pt idx="1616">
                  <c:v>45447</c:v>
                </c:pt>
                <c:pt idx="1617">
                  <c:v>45448</c:v>
                </c:pt>
                <c:pt idx="1618">
                  <c:v>45449</c:v>
                </c:pt>
                <c:pt idx="1619">
                  <c:v>45450</c:v>
                </c:pt>
                <c:pt idx="1620">
                  <c:v>45451</c:v>
                </c:pt>
                <c:pt idx="1621">
                  <c:v>45452</c:v>
                </c:pt>
                <c:pt idx="1622">
                  <c:v>45453</c:v>
                </c:pt>
                <c:pt idx="1623">
                  <c:v>45454</c:v>
                </c:pt>
                <c:pt idx="1624">
                  <c:v>45455</c:v>
                </c:pt>
                <c:pt idx="1625">
                  <c:v>45456</c:v>
                </c:pt>
                <c:pt idx="1626">
                  <c:v>45457</c:v>
                </c:pt>
                <c:pt idx="1627">
                  <c:v>45458</c:v>
                </c:pt>
                <c:pt idx="1628">
                  <c:v>45459</c:v>
                </c:pt>
                <c:pt idx="1629">
                  <c:v>45460</c:v>
                </c:pt>
                <c:pt idx="1630">
                  <c:v>45461</c:v>
                </c:pt>
                <c:pt idx="1631">
                  <c:v>45462</c:v>
                </c:pt>
                <c:pt idx="1632">
                  <c:v>45463</c:v>
                </c:pt>
                <c:pt idx="1633">
                  <c:v>45464</c:v>
                </c:pt>
                <c:pt idx="1634">
                  <c:v>45465</c:v>
                </c:pt>
                <c:pt idx="1635">
                  <c:v>45466</c:v>
                </c:pt>
                <c:pt idx="1636">
                  <c:v>45467</c:v>
                </c:pt>
                <c:pt idx="1637">
                  <c:v>45468</c:v>
                </c:pt>
                <c:pt idx="1638">
                  <c:v>45469</c:v>
                </c:pt>
                <c:pt idx="1639">
                  <c:v>45470</c:v>
                </c:pt>
                <c:pt idx="1640">
                  <c:v>45471</c:v>
                </c:pt>
                <c:pt idx="1641">
                  <c:v>45472</c:v>
                </c:pt>
                <c:pt idx="1642">
                  <c:v>45473</c:v>
                </c:pt>
                <c:pt idx="1643">
                  <c:v>45474</c:v>
                </c:pt>
                <c:pt idx="1644">
                  <c:v>45475</c:v>
                </c:pt>
                <c:pt idx="1645">
                  <c:v>45476</c:v>
                </c:pt>
                <c:pt idx="1646">
                  <c:v>45477</c:v>
                </c:pt>
                <c:pt idx="1647">
                  <c:v>45478</c:v>
                </c:pt>
                <c:pt idx="1648">
                  <c:v>45479</c:v>
                </c:pt>
                <c:pt idx="1649">
                  <c:v>45480</c:v>
                </c:pt>
                <c:pt idx="1650">
                  <c:v>45481</c:v>
                </c:pt>
                <c:pt idx="1651">
                  <c:v>45482</c:v>
                </c:pt>
                <c:pt idx="1652">
                  <c:v>45483</c:v>
                </c:pt>
                <c:pt idx="1653">
                  <c:v>45484</c:v>
                </c:pt>
                <c:pt idx="1654">
                  <c:v>45485</c:v>
                </c:pt>
                <c:pt idx="1655">
                  <c:v>45486</c:v>
                </c:pt>
                <c:pt idx="1656">
                  <c:v>45487</c:v>
                </c:pt>
                <c:pt idx="1657">
                  <c:v>45488</c:v>
                </c:pt>
                <c:pt idx="1658">
                  <c:v>45489</c:v>
                </c:pt>
                <c:pt idx="1659">
                  <c:v>45490</c:v>
                </c:pt>
                <c:pt idx="1660">
                  <c:v>45491</c:v>
                </c:pt>
                <c:pt idx="1661">
                  <c:v>45492</c:v>
                </c:pt>
                <c:pt idx="1662">
                  <c:v>45493</c:v>
                </c:pt>
                <c:pt idx="1663">
                  <c:v>45494</c:v>
                </c:pt>
                <c:pt idx="1664">
                  <c:v>45495</c:v>
                </c:pt>
                <c:pt idx="1665">
                  <c:v>45496</c:v>
                </c:pt>
                <c:pt idx="1666">
                  <c:v>45497</c:v>
                </c:pt>
                <c:pt idx="1667">
                  <c:v>45498</c:v>
                </c:pt>
                <c:pt idx="1668">
                  <c:v>45499</c:v>
                </c:pt>
                <c:pt idx="1669">
                  <c:v>45500</c:v>
                </c:pt>
                <c:pt idx="1670">
                  <c:v>45501</c:v>
                </c:pt>
                <c:pt idx="1671">
                  <c:v>45502</c:v>
                </c:pt>
                <c:pt idx="1672">
                  <c:v>45503</c:v>
                </c:pt>
                <c:pt idx="1673">
                  <c:v>45504</c:v>
                </c:pt>
                <c:pt idx="1674">
                  <c:v>45505</c:v>
                </c:pt>
                <c:pt idx="1675">
                  <c:v>45506</c:v>
                </c:pt>
                <c:pt idx="1676">
                  <c:v>45507</c:v>
                </c:pt>
                <c:pt idx="1677">
                  <c:v>45508</c:v>
                </c:pt>
                <c:pt idx="1678">
                  <c:v>45509</c:v>
                </c:pt>
                <c:pt idx="1679">
                  <c:v>45510</c:v>
                </c:pt>
                <c:pt idx="1680">
                  <c:v>45511</c:v>
                </c:pt>
                <c:pt idx="1681">
                  <c:v>45512</c:v>
                </c:pt>
                <c:pt idx="1682">
                  <c:v>45513</c:v>
                </c:pt>
                <c:pt idx="1683">
                  <c:v>45514</c:v>
                </c:pt>
                <c:pt idx="1684">
                  <c:v>45515</c:v>
                </c:pt>
                <c:pt idx="1685">
                  <c:v>45516</c:v>
                </c:pt>
                <c:pt idx="1686">
                  <c:v>45517</c:v>
                </c:pt>
                <c:pt idx="1687">
                  <c:v>45518</c:v>
                </c:pt>
                <c:pt idx="1688">
                  <c:v>45519</c:v>
                </c:pt>
                <c:pt idx="1689">
                  <c:v>45520</c:v>
                </c:pt>
                <c:pt idx="1690">
                  <c:v>45521</c:v>
                </c:pt>
                <c:pt idx="1691">
                  <c:v>45522</c:v>
                </c:pt>
                <c:pt idx="1692">
                  <c:v>45523</c:v>
                </c:pt>
                <c:pt idx="1693">
                  <c:v>45524</c:v>
                </c:pt>
                <c:pt idx="1694">
                  <c:v>45525</c:v>
                </c:pt>
                <c:pt idx="1695">
                  <c:v>45526</c:v>
                </c:pt>
                <c:pt idx="1696">
                  <c:v>45527</c:v>
                </c:pt>
                <c:pt idx="1697">
                  <c:v>45528</c:v>
                </c:pt>
                <c:pt idx="1698">
                  <c:v>45529</c:v>
                </c:pt>
                <c:pt idx="1699">
                  <c:v>45530</c:v>
                </c:pt>
                <c:pt idx="1700">
                  <c:v>45531</c:v>
                </c:pt>
                <c:pt idx="1701">
                  <c:v>45532</c:v>
                </c:pt>
                <c:pt idx="1702">
                  <c:v>45533</c:v>
                </c:pt>
                <c:pt idx="1703">
                  <c:v>45534</c:v>
                </c:pt>
                <c:pt idx="1704">
                  <c:v>45535</c:v>
                </c:pt>
                <c:pt idx="1705">
                  <c:v>45536</c:v>
                </c:pt>
                <c:pt idx="1706">
                  <c:v>45537</c:v>
                </c:pt>
                <c:pt idx="1707">
                  <c:v>45538</c:v>
                </c:pt>
                <c:pt idx="1708">
                  <c:v>45539</c:v>
                </c:pt>
                <c:pt idx="1709">
                  <c:v>45540</c:v>
                </c:pt>
                <c:pt idx="1710">
                  <c:v>45541</c:v>
                </c:pt>
                <c:pt idx="1711">
                  <c:v>45542</c:v>
                </c:pt>
                <c:pt idx="1712">
                  <c:v>45543</c:v>
                </c:pt>
                <c:pt idx="1713">
                  <c:v>45544</c:v>
                </c:pt>
                <c:pt idx="1714">
                  <c:v>45545</c:v>
                </c:pt>
                <c:pt idx="1715">
                  <c:v>45546</c:v>
                </c:pt>
                <c:pt idx="1716">
                  <c:v>45547</c:v>
                </c:pt>
                <c:pt idx="1717">
                  <c:v>45548</c:v>
                </c:pt>
                <c:pt idx="1718">
                  <c:v>45549</c:v>
                </c:pt>
                <c:pt idx="1719">
                  <c:v>45550</c:v>
                </c:pt>
                <c:pt idx="1720">
                  <c:v>45551</c:v>
                </c:pt>
                <c:pt idx="1721">
                  <c:v>45552</c:v>
                </c:pt>
                <c:pt idx="1722">
                  <c:v>45553</c:v>
                </c:pt>
                <c:pt idx="1723">
                  <c:v>45554</c:v>
                </c:pt>
                <c:pt idx="1724">
                  <c:v>45555</c:v>
                </c:pt>
                <c:pt idx="1725">
                  <c:v>45556</c:v>
                </c:pt>
                <c:pt idx="1726">
                  <c:v>45557</c:v>
                </c:pt>
                <c:pt idx="1727">
                  <c:v>45558</c:v>
                </c:pt>
                <c:pt idx="1728">
                  <c:v>45559</c:v>
                </c:pt>
                <c:pt idx="1729">
                  <c:v>45560</c:v>
                </c:pt>
                <c:pt idx="1730">
                  <c:v>45561</c:v>
                </c:pt>
                <c:pt idx="1731">
                  <c:v>45562</c:v>
                </c:pt>
                <c:pt idx="1732">
                  <c:v>45563</c:v>
                </c:pt>
                <c:pt idx="1733">
                  <c:v>45564</c:v>
                </c:pt>
                <c:pt idx="1734">
                  <c:v>45565</c:v>
                </c:pt>
                <c:pt idx="1735">
                  <c:v>45566</c:v>
                </c:pt>
                <c:pt idx="1736">
                  <c:v>45567</c:v>
                </c:pt>
                <c:pt idx="1737">
                  <c:v>45568</c:v>
                </c:pt>
                <c:pt idx="1738">
                  <c:v>45569</c:v>
                </c:pt>
                <c:pt idx="1739">
                  <c:v>45570</c:v>
                </c:pt>
                <c:pt idx="1740">
                  <c:v>45571</c:v>
                </c:pt>
                <c:pt idx="1741">
                  <c:v>45572</c:v>
                </c:pt>
                <c:pt idx="1742">
                  <c:v>45573</c:v>
                </c:pt>
                <c:pt idx="1743">
                  <c:v>45574</c:v>
                </c:pt>
                <c:pt idx="1744">
                  <c:v>45575</c:v>
                </c:pt>
                <c:pt idx="1745">
                  <c:v>45576</c:v>
                </c:pt>
                <c:pt idx="1746">
                  <c:v>45577</c:v>
                </c:pt>
                <c:pt idx="1747">
                  <c:v>45578</c:v>
                </c:pt>
                <c:pt idx="1748">
                  <c:v>45579</c:v>
                </c:pt>
                <c:pt idx="1749">
                  <c:v>45580</c:v>
                </c:pt>
                <c:pt idx="1750">
                  <c:v>45581</c:v>
                </c:pt>
                <c:pt idx="1751">
                  <c:v>45582</c:v>
                </c:pt>
                <c:pt idx="1752">
                  <c:v>45583</c:v>
                </c:pt>
                <c:pt idx="1753">
                  <c:v>45584</c:v>
                </c:pt>
                <c:pt idx="1754">
                  <c:v>45585</c:v>
                </c:pt>
                <c:pt idx="1755">
                  <c:v>45586</c:v>
                </c:pt>
                <c:pt idx="1756">
                  <c:v>45587</c:v>
                </c:pt>
                <c:pt idx="1757">
                  <c:v>45588</c:v>
                </c:pt>
                <c:pt idx="1758">
                  <c:v>45589</c:v>
                </c:pt>
                <c:pt idx="1759">
                  <c:v>45590</c:v>
                </c:pt>
                <c:pt idx="1760">
                  <c:v>45591</c:v>
                </c:pt>
                <c:pt idx="1761">
                  <c:v>45592</c:v>
                </c:pt>
                <c:pt idx="1762">
                  <c:v>45593</c:v>
                </c:pt>
                <c:pt idx="1763">
                  <c:v>45594</c:v>
                </c:pt>
                <c:pt idx="1764">
                  <c:v>45595</c:v>
                </c:pt>
                <c:pt idx="1765">
                  <c:v>45596</c:v>
                </c:pt>
                <c:pt idx="1766">
                  <c:v>45597</c:v>
                </c:pt>
                <c:pt idx="1767">
                  <c:v>45598</c:v>
                </c:pt>
                <c:pt idx="1768">
                  <c:v>45599</c:v>
                </c:pt>
                <c:pt idx="1769">
                  <c:v>45600</c:v>
                </c:pt>
                <c:pt idx="1770">
                  <c:v>45601</c:v>
                </c:pt>
                <c:pt idx="1771">
                  <c:v>45602</c:v>
                </c:pt>
                <c:pt idx="1772">
                  <c:v>45603</c:v>
                </c:pt>
                <c:pt idx="1773">
                  <c:v>45604</c:v>
                </c:pt>
                <c:pt idx="1774">
                  <c:v>45605</c:v>
                </c:pt>
                <c:pt idx="1775">
                  <c:v>45606</c:v>
                </c:pt>
                <c:pt idx="1776">
                  <c:v>45607</c:v>
                </c:pt>
                <c:pt idx="1777">
                  <c:v>45608</c:v>
                </c:pt>
                <c:pt idx="1778">
                  <c:v>45609</c:v>
                </c:pt>
                <c:pt idx="1779">
                  <c:v>45610</c:v>
                </c:pt>
                <c:pt idx="1780">
                  <c:v>45611</c:v>
                </c:pt>
                <c:pt idx="1781">
                  <c:v>45612</c:v>
                </c:pt>
                <c:pt idx="1782">
                  <c:v>45613</c:v>
                </c:pt>
                <c:pt idx="1783">
                  <c:v>45614</c:v>
                </c:pt>
                <c:pt idx="1784">
                  <c:v>45615</c:v>
                </c:pt>
                <c:pt idx="1785">
                  <c:v>45616</c:v>
                </c:pt>
                <c:pt idx="1786">
                  <c:v>45617</c:v>
                </c:pt>
                <c:pt idx="1787">
                  <c:v>45618</c:v>
                </c:pt>
                <c:pt idx="1788">
                  <c:v>45619</c:v>
                </c:pt>
                <c:pt idx="1789">
                  <c:v>45620</c:v>
                </c:pt>
                <c:pt idx="1790">
                  <c:v>45621</c:v>
                </c:pt>
                <c:pt idx="1791">
                  <c:v>45622</c:v>
                </c:pt>
                <c:pt idx="1792">
                  <c:v>45623</c:v>
                </c:pt>
                <c:pt idx="1793">
                  <c:v>45624</c:v>
                </c:pt>
                <c:pt idx="1794">
                  <c:v>45625</c:v>
                </c:pt>
                <c:pt idx="1795">
                  <c:v>45626</c:v>
                </c:pt>
                <c:pt idx="1796">
                  <c:v>45627</c:v>
                </c:pt>
                <c:pt idx="1797">
                  <c:v>45628</c:v>
                </c:pt>
                <c:pt idx="1798">
                  <c:v>45629</c:v>
                </c:pt>
                <c:pt idx="1799">
                  <c:v>45630</c:v>
                </c:pt>
                <c:pt idx="1800">
                  <c:v>45631</c:v>
                </c:pt>
                <c:pt idx="1801">
                  <c:v>45632</c:v>
                </c:pt>
                <c:pt idx="1802">
                  <c:v>45633</c:v>
                </c:pt>
                <c:pt idx="1803">
                  <c:v>45634</c:v>
                </c:pt>
                <c:pt idx="1804">
                  <c:v>45635</c:v>
                </c:pt>
                <c:pt idx="1805">
                  <c:v>45636</c:v>
                </c:pt>
                <c:pt idx="1806">
                  <c:v>45637</c:v>
                </c:pt>
                <c:pt idx="1807">
                  <c:v>45638</c:v>
                </c:pt>
                <c:pt idx="1808">
                  <c:v>45639</c:v>
                </c:pt>
                <c:pt idx="1809">
                  <c:v>45640</c:v>
                </c:pt>
                <c:pt idx="1810">
                  <c:v>45641</c:v>
                </c:pt>
                <c:pt idx="1811">
                  <c:v>45642</c:v>
                </c:pt>
                <c:pt idx="1812">
                  <c:v>45643</c:v>
                </c:pt>
                <c:pt idx="1813">
                  <c:v>45644</c:v>
                </c:pt>
                <c:pt idx="1814">
                  <c:v>45645</c:v>
                </c:pt>
                <c:pt idx="1815">
                  <c:v>45646</c:v>
                </c:pt>
                <c:pt idx="1816">
                  <c:v>45647</c:v>
                </c:pt>
                <c:pt idx="1817">
                  <c:v>45648</c:v>
                </c:pt>
                <c:pt idx="1818">
                  <c:v>45649</c:v>
                </c:pt>
                <c:pt idx="1819">
                  <c:v>45650</c:v>
                </c:pt>
                <c:pt idx="1820">
                  <c:v>45651</c:v>
                </c:pt>
                <c:pt idx="1821">
                  <c:v>45652</c:v>
                </c:pt>
                <c:pt idx="1822">
                  <c:v>45653</c:v>
                </c:pt>
                <c:pt idx="1823">
                  <c:v>45654</c:v>
                </c:pt>
                <c:pt idx="1824">
                  <c:v>45655</c:v>
                </c:pt>
                <c:pt idx="1825">
                  <c:v>45656</c:v>
                </c:pt>
                <c:pt idx="1826">
                  <c:v>45657</c:v>
                </c:pt>
                <c:pt idx="1827">
                  <c:v>45658</c:v>
                </c:pt>
                <c:pt idx="1828">
                  <c:v>45659</c:v>
                </c:pt>
                <c:pt idx="1829">
                  <c:v>45660</c:v>
                </c:pt>
                <c:pt idx="1830">
                  <c:v>45661</c:v>
                </c:pt>
                <c:pt idx="1831">
                  <c:v>45662</c:v>
                </c:pt>
                <c:pt idx="1832">
                  <c:v>45663</c:v>
                </c:pt>
                <c:pt idx="1833">
                  <c:v>45664</c:v>
                </c:pt>
                <c:pt idx="1834">
                  <c:v>45665</c:v>
                </c:pt>
                <c:pt idx="1835">
                  <c:v>45666</c:v>
                </c:pt>
                <c:pt idx="1836">
                  <c:v>45667</c:v>
                </c:pt>
                <c:pt idx="1837">
                  <c:v>45668</c:v>
                </c:pt>
                <c:pt idx="1838">
                  <c:v>45669</c:v>
                </c:pt>
                <c:pt idx="1839">
                  <c:v>45670</c:v>
                </c:pt>
                <c:pt idx="1840">
                  <c:v>45671</c:v>
                </c:pt>
                <c:pt idx="1841">
                  <c:v>45672</c:v>
                </c:pt>
                <c:pt idx="1842">
                  <c:v>45673</c:v>
                </c:pt>
                <c:pt idx="1843">
                  <c:v>45674</c:v>
                </c:pt>
                <c:pt idx="1844">
                  <c:v>45675</c:v>
                </c:pt>
                <c:pt idx="1845">
                  <c:v>45676</c:v>
                </c:pt>
                <c:pt idx="1846">
                  <c:v>45677</c:v>
                </c:pt>
                <c:pt idx="1847">
                  <c:v>45678</c:v>
                </c:pt>
                <c:pt idx="1848">
                  <c:v>45679</c:v>
                </c:pt>
                <c:pt idx="1849">
                  <c:v>45680</c:v>
                </c:pt>
                <c:pt idx="1850">
                  <c:v>45681</c:v>
                </c:pt>
                <c:pt idx="1851">
                  <c:v>45682</c:v>
                </c:pt>
                <c:pt idx="1852">
                  <c:v>45683</c:v>
                </c:pt>
                <c:pt idx="1853">
                  <c:v>45684</c:v>
                </c:pt>
                <c:pt idx="1854">
                  <c:v>45685</c:v>
                </c:pt>
                <c:pt idx="1855">
                  <c:v>45686</c:v>
                </c:pt>
                <c:pt idx="1856">
                  <c:v>45687</c:v>
                </c:pt>
                <c:pt idx="1857">
                  <c:v>45688</c:v>
                </c:pt>
                <c:pt idx="1858">
                  <c:v>45689</c:v>
                </c:pt>
                <c:pt idx="1859">
                  <c:v>45690</c:v>
                </c:pt>
                <c:pt idx="1860">
                  <c:v>45691</c:v>
                </c:pt>
                <c:pt idx="1861">
                  <c:v>45692</c:v>
                </c:pt>
                <c:pt idx="1862">
                  <c:v>45693</c:v>
                </c:pt>
                <c:pt idx="1863">
                  <c:v>45694</c:v>
                </c:pt>
                <c:pt idx="1864">
                  <c:v>45695</c:v>
                </c:pt>
                <c:pt idx="1865">
                  <c:v>45696</c:v>
                </c:pt>
                <c:pt idx="1866">
                  <c:v>45697</c:v>
                </c:pt>
                <c:pt idx="1867">
                  <c:v>45698</c:v>
                </c:pt>
                <c:pt idx="1868">
                  <c:v>45699</c:v>
                </c:pt>
                <c:pt idx="1869">
                  <c:v>45700</c:v>
                </c:pt>
                <c:pt idx="1870">
                  <c:v>45701</c:v>
                </c:pt>
                <c:pt idx="1871">
                  <c:v>45702</c:v>
                </c:pt>
                <c:pt idx="1872">
                  <c:v>45703</c:v>
                </c:pt>
                <c:pt idx="1873">
                  <c:v>45704</c:v>
                </c:pt>
                <c:pt idx="1874">
                  <c:v>45705</c:v>
                </c:pt>
                <c:pt idx="1875">
                  <c:v>45706</c:v>
                </c:pt>
                <c:pt idx="1876">
                  <c:v>45707</c:v>
                </c:pt>
                <c:pt idx="1877">
                  <c:v>45708</c:v>
                </c:pt>
                <c:pt idx="1878">
                  <c:v>45709</c:v>
                </c:pt>
                <c:pt idx="1879">
                  <c:v>45710</c:v>
                </c:pt>
                <c:pt idx="1880">
                  <c:v>45711</c:v>
                </c:pt>
                <c:pt idx="1881">
                  <c:v>45712</c:v>
                </c:pt>
                <c:pt idx="1882">
                  <c:v>45713</c:v>
                </c:pt>
                <c:pt idx="1883">
                  <c:v>45714</c:v>
                </c:pt>
                <c:pt idx="1884">
                  <c:v>45715</c:v>
                </c:pt>
                <c:pt idx="1885">
                  <c:v>45716</c:v>
                </c:pt>
                <c:pt idx="1886">
                  <c:v>45717</c:v>
                </c:pt>
                <c:pt idx="1887">
                  <c:v>45718</c:v>
                </c:pt>
                <c:pt idx="1888">
                  <c:v>45719</c:v>
                </c:pt>
                <c:pt idx="1889">
                  <c:v>45720</c:v>
                </c:pt>
                <c:pt idx="1890">
                  <c:v>45721</c:v>
                </c:pt>
                <c:pt idx="1891">
                  <c:v>45722</c:v>
                </c:pt>
                <c:pt idx="1892">
                  <c:v>45723</c:v>
                </c:pt>
                <c:pt idx="1893">
                  <c:v>45724</c:v>
                </c:pt>
                <c:pt idx="1894">
                  <c:v>45725</c:v>
                </c:pt>
                <c:pt idx="1895">
                  <c:v>45726</c:v>
                </c:pt>
                <c:pt idx="1896">
                  <c:v>45727</c:v>
                </c:pt>
                <c:pt idx="1897">
                  <c:v>45728</c:v>
                </c:pt>
                <c:pt idx="1898">
                  <c:v>45729</c:v>
                </c:pt>
                <c:pt idx="1899">
                  <c:v>45730</c:v>
                </c:pt>
                <c:pt idx="1900">
                  <c:v>45731</c:v>
                </c:pt>
                <c:pt idx="1901">
                  <c:v>45732</c:v>
                </c:pt>
                <c:pt idx="1902">
                  <c:v>45733</c:v>
                </c:pt>
                <c:pt idx="1903">
                  <c:v>45734</c:v>
                </c:pt>
                <c:pt idx="1904">
                  <c:v>45735</c:v>
                </c:pt>
                <c:pt idx="1905">
                  <c:v>45736</c:v>
                </c:pt>
                <c:pt idx="1906">
                  <c:v>45737</c:v>
                </c:pt>
                <c:pt idx="1907">
                  <c:v>45738</c:v>
                </c:pt>
                <c:pt idx="1908">
                  <c:v>45739</c:v>
                </c:pt>
                <c:pt idx="1909">
                  <c:v>45740</c:v>
                </c:pt>
                <c:pt idx="1910">
                  <c:v>45741</c:v>
                </c:pt>
                <c:pt idx="1911">
                  <c:v>45742</c:v>
                </c:pt>
                <c:pt idx="1912">
                  <c:v>45743</c:v>
                </c:pt>
                <c:pt idx="1913">
                  <c:v>45744</c:v>
                </c:pt>
                <c:pt idx="1914">
                  <c:v>45745</c:v>
                </c:pt>
                <c:pt idx="1915">
                  <c:v>45746</c:v>
                </c:pt>
                <c:pt idx="1916">
                  <c:v>45747</c:v>
                </c:pt>
                <c:pt idx="1917">
                  <c:v>45748</c:v>
                </c:pt>
                <c:pt idx="1918">
                  <c:v>45749</c:v>
                </c:pt>
                <c:pt idx="1919">
                  <c:v>45750</c:v>
                </c:pt>
                <c:pt idx="1920">
                  <c:v>45751</c:v>
                </c:pt>
                <c:pt idx="1921">
                  <c:v>45752</c:v>
                </c:pt>
                <c:pt idx="1922">
                  <c:v>45753</c:v>
                </c:pt>
                <c:pt idx="1923">
                  <c:v>45754</c:v>
                </c:pt>
                <c:pt idx="1924">
                  <c:v>45755</c:v>
                </c:pt>
                <c:pt idx="1925">
                  <c:v>45756</c:v>
                </c:pt>
                <c:pt idx="1926">
                  <c:v>45757</c:v>
                </c:pt>
                <c:pt idx="1927">
                  <c:v>45758</c:v>
                </c:pt>
                <c:pt idx="1928">
                  <c:v>45759</c:v>
                </c:pt>
                <c:pt idx="1929">
                  <c:v>45760</c:v>
                </c:pt>
                <c:pt idx="1930">
                  <c:v>45761</c:v>
                </c:pt>
                <c:pt idx="1931">
                  <c:v>45762</c:v>
                </c:pt>
                <c:pt idx="1932">
                  <c:v>45763</c:v>
                </c:pt>
                <c:pt idx="1933">
                  <c:v>45764</c:v>
                </c:pt>
                <c:pt idx="1934">
                  <c:v>45765</c:v>
                </c:pt>
                <c:pt idx="1935">
                  <c:v>45766</c:v>
                </c:pt>
                <c:pt idx="1936">
                  <c:v>45767</c:v>
                </c:pt>
                <c:pt idx="1937">
                  <c:v>45768</c:v>
                </c:pt>
                <c:pt idx="1938">
                  <c:v>45769</c:v>
                </c:pt>
                <c:pt idx="1939">
                  <c:v>45770</c:v>
                </c:pt>
                <c:pt idx="1940">
                  <c:v>45771</c:v>
                </c:pt>
                <c:pt idx="1941">
                  <c:v>45772</c:v>
                </c:pt>
                <c:pt idx="1942">
                  <c:v>45773</c:v>
                </c:pt>
                <c:pt idx="1943">
                  <c:v>45774</c:v>
                </c:pt>
                <c:pt idx="1944">
                  <c:v>45775</c:v>
                </c:pt>
                <c:pt idx="1945">
                  <c:v>45776</c:v>
                </c:pt>
                <c:pt idx="1946">
                  <c:v>45777</c:v>
                </c:pt>
                <c:pt idx="1947">
                  <c:v>45778</c:v>
                </c:pt>
                <c:pt idx="1948">
                  <c:v>45779</c:v>
                </c:pt>
                <c:pt idx="1949">
                  <c:v>45780</c:v>
                </c:pt>
                <c:pt idx="1950">
                  <c:v>45781</c:v>
                </c:pt>
                <c:pt idx="1951">
                  <c:v>45782</c:v>
                </c:pt>
                <c:pt idx="1952">
                  <c:v>45783</c:v>
                </c:pt>
                <c:pt idx="1953">
                  <c:v>45784</c:v>
                </c:pt>
                <c:pt idx="1954">
                  <c:v>45785</c:v>
                </c:pt>
                <c:pt idx="1955">
                  <c:v>45786</c:v>
                </c:pt>
                <c:pt idx="1956">
                  <c:v>45787</c:v>
                </c:pt>
                <c:pt idx="1957">
                  <c:v>45788</c:v>
                </c:pt>
                <c:pt idx="1958">
                  <c:v>45789</c:v>
                </c:pt>
                <c:pt idx="1959">
                  <c:v>45790</c:v>
                </c:pt>
                <c:pt idx="1960">
                  <c:v>45791</c:v>
                </c:pt>
                <c:pt idx="1961">
                  <c:v>45792</c:v>
                </c:pt>
                <c:pt idx="1962">
                  <c:v>45793</c:v>
                </c:pt>
                <c:pt idx="1963">
                  <c:v>45794</c:v>
                </c:pt>
                <c:pt idx="1964">
                  <c:v>45795</c:v>
                </c:pt>
                <c:pt idx="1965">
                  <c:v>45796</c:v>
                </c:pt>
                <c:pt idx="1966">
                  <c:v>45797</c:v>
                </c:pt>
                <c:pt idx="1967">
                  <c:v>45798</c:v>
                </c:pt>
                <c:pt idx="1968">
                  <c:v>45799</c:v>
                </c:pt>
                <c:pt idx="1969">
                  <c:v>45800</c:v>
                </c:pt>
                <c:pt idx="1970">
                  <c:v>45801</c:v>
                </c:pt>
                <c:pt idx="1971">
                  <c:v>45802</c:v>
                </c:pt>
                <c:pt idx="1972">
                  <c:v>45803</c:v>
                </c:pt>
                <c:pt idx="1973">
                  <c:v>45804</c:v>
                </c:pt>
                <c:pt idx="1974">
                  <c:v>45805</c:v>
                </c:pt>
                <c:pt idx="1975">
                  <c:v>45806</c:v>
                </c:pt>
                <c:pt idx="1976">
                  <c:v>45807</c:v>
                </c:pt>
                <c:pt idx="1977">
                  <c:v>45808</c:v>
                </c:pt>
                <c:pt idx="1978">
                  <c:v>45809</c:v>
                </c:pt>
                <c:pt idx="1979">
                  <c:v>45810</c:v>
                </c:pt>
                <c:pt idx="1980">
                  <c:v>45811</c:v>
                </c:pt>
                <c:pt idx="1981">
                  <c:v>45812</c:v>
                </c:pt>
                <c:pt idx="1982">
                  <c:v>45813</c:v>
                </c:pt>
                <c:pt idx="1983">
                  <c:v>45814</c:v>
                </c:pt>
                <c:pt idx="1984">
                  <c:v>45815</c:v>
                </c:pt>
                <c:pt idx="1985">
                  <c:v>45816</c:v>
                </c:pt>
                <c:pt idx="1986">
                  <c:v>45817</c:v>
                </c:pt>
                <c:pt idx="1987">
                  <c:v>45818</c:v>
                </c:pt>
                <c:pt idx="1988">
                  <c:v>45819</c:v>
                </c:pt>
                <c:pt idx="1989">
                  <c:v>45820</c:v>
                </c:pt>
                <c:pt idx="1990">
                  <c:v>45821</c:v>
                </c:pt>
                <c:pt idx="1991">
                  <c:v>45822</c:v>
                </c:pt>
                <c:pt idx="1992">
                  <c:v>45823</c:v>
                </c:pt>
                <c:pt idx="1993">
                  <c:v>45824</c:v>
                </c:pt>
                <c:pt idx="1994">
                  <c:v>45825</c:v>
                </c:pt>
                <c:pt idx="1995">
                  <c:v>45826</c:v>
                </c:pt>
                <c:pt idx="1996">
                  <c:v>45827</c:v>
                </c:pt>
                <c:pt idx="1997">
                  <c:v>45828</c:v>
                </c:pt>
                <c:pt idx="1998">
                  <c:v>45829</c:v>
                </c:pt>
                <c:pt idx="1999">
                  <c:v>45830</c:v>
                </c:pt>
                <c:pt idx="2000">
                  <c:v>45831</c:v>
                </c:pt>
                <c:pt idx="2001">
                  <c:v>45832</c:v>
                </c:pt>
                <c:pt idx="2002">
                  <c:v>45833</c:v>
                </c:pt>
                <c:pt idx="2003">
                  <c:v>45834</c:v>
                </c:pt>
                <c:pt idx="2004">
                  <c:v>45835</c:v>
                </c:pt>
                <c:pt idx="2005">
                  <c:v>45836</c:v>
                </c:pt>
                <c:pt idx="2006">
                  <c:v>45837</c:v>
                </c:pt>
                <c:pt idx="2007">
                  <c:v>45838</c:v>
                </c:pt>
                <c:pt idx="2008">
                  <c:v>45839</c:v>
                </c:pt>
                <c:pt idx="2009">
                  <c:v>45840</c:v>
                </c:pt>
                <c:pt idx="2010">
                  <c:v>45841</c:v>
                </c:pt>
                <c:pt idx="2011">
                  <c:v>45842</c:v>
                </c:pt>
                <c:pt idx="2012">
                  <c:v>45843</c:v>
                </c:pt>
                <c:pt idx="2013">
                  <c:v>45844</c:v>
                </c:pt>
                <c:pt idx="2014">
                  <c:v>45845</c:v>
                </c:pt>
                <c:pt idx="2015">
                  <c:v>45846</c:v>
                </c:pt>
                <c:pt idx="2016">
                  <c:v>45847</c:v>
                </c:pt>
                <c:pt idx="2017">
                  <c:v>45848</c:v>
                </c:pt>
                <c:pt idx="2018">
                  <c:v>45849</c:v>
                </c:pt>
                <c:pt idx="2019">
                  <c:v>45850</c:v>
                </c:pt>
                <c:pt idx="2020">
                  <c:v>45851</c:v>
                </c:pt>
                <c:pt idx="2021">
                  <c:v>45852</c:v>
                </c:pt>
                <c:pt idx="2022">
                  <c:v>45853</c:v>
                </c:pt>
                <c:pt idx="2023">
                  <c:v>45854</c:v>
                </c:pt>
                <c:pt idx="2024">
                  <c:v>45855</c:v>
                </c:pt>
                <c:pt idx="2025">
                  <c:v>45856</c:v>
                </c:pt>
                <c:pt idx="2026">
                  <c:v>45857</c:v>
                </c:pt>
                <c:pt idx="2027">
                  <c:v>45858</c:v>
                </c:pt>
                <c:pt idx="2028">
                  <c:v>45859</c:v>
                </c:pt>
                <c:pt idx="2029">
                  <c:v>45860</c:v>
                </c:pt>
                <c:pt idx="2030">
                  <c:v>45861</c:v>
                </c:pt>
                <c:pt idx="2031">
                  <c:v>45862</c:v>
                </c:pt>
                <c:pt idx="2032">
                  <c:v>45863</c:v>
                </c:pt>
                <c:pt idx="2033">
                  <c:v>45864</c:v>
                </c:pt>
                <c:pt idx="2034">
                  <c:v>45865</c:v>
                </c:pt>
                <c:pt idx="2035">
                  <c:v>45866</c:v>
                </c:pt>
                <c:pt idx="2036">
                  <c:v>45867</c:v>
                </c:pt>
                <c:pt idx="2037">
                  <c:v>45868</c:v>
                </c:pt>
                <c:pt idx="2038">
                  <c:v>45869</c:v>
                </c:pt>
                <c:pt idx="2039">
                  <c:v>45870</c:v>
                </c:pt>
                <c:pt idx="2040">
                  <c:v>45871</c:v>
                </c:pt>
                <c:pt idx="2041">
                  <c:v>45872</c:v>
                </c:pt>
                <c:pt idx="2042">
                  <c:v>45873</c:v>
                </c:pt>
                <c:pt idx="2043">
                  <c:v>45874</c:v>
                </c:pt>
                <c:pt idx="2044">
                  <c:v>45875</c:v>
                </c:pt>
                <c:pt idx="2045">
                  <c:v>45876</c:v>
                </c:pt>
                <c:pt idx="2046">
                  <c:v>45877</c:v>
                </c:pt>
                <c:pt idx="2047">
                  <c:v>45878</c:v>
                </c:pt>
                <c:pt idx="2048">
                  <c:v>45879</c:v>
                </c:pt>
                <c:pt idx="2049">
                  <c:v>45880</c:v>
                </c:pt>
                <c:pt idx="2050">
                  <c:v>45881</c:v>
                </c:pt>
                <c:pt idx="2051">
                  <c:v>45882</c:v>
                </c:pt>
                <c:pt idx="2052">
                  <c:v>45883</c:v>
                </c:pt>
                <c:pt idx="2053">
                  <c:v>45884</c:v>
                </c:pt>
                <c:pt idx="2054">
                  <c:v>45885</c:v>
                </c:pt>
                <c:pt idx="2055">
                  <c:v>45886</c:v>
                </c:pt>
                <c:pt idx="2056">
                  <c:v>45887</c:v>
                </c:pt>
                <c:pt idx="2057">
                  <c:v>45888</c:v>
                </c:pt>
                <c:pt idx="2058">
                  <c:v>45889</c:v>
                </c:pt>
                <c:pt idx="2059">
                  <c:v>45890</c:v>
                </c:pt>
                <c:pt idx="2060">
                  <c:v>45891</c:v>
                </c:pt>
                <c:pt idx="2061">
                  <c:v>45892</c:v>
                </c:pt>
                <c:pt idx="2062">
                  <c:v>45893</c:v>
                </c:pt>
                <c:pt idx="2063">
                  <c:v>45894</c:v>
                </c:pt>
                <c:pt idx="2064">
                  <c:v>45895</c:v>
                </c:pt>
                <c:pt idx="2065">
                  <c:v>45896</c:v>
                </c:pt>
                <c:pt idx="2066">
                  <c:v>45897</c:v>
                </c:pt>
                <c:pt idx="2067">
                  <c:v>45898</c:v>
                </c:pt>
                <c:pt idx="2068">
                  <c:v>45899</c:v>
                </c:pt>
                <c:pt idx="2069">
                  <c:v>45900</c:v>
                </c:pt>
                <c:pt idx="2070">
                  <c:v>45901</c:v>
                </c:pt>
                <c:pt idx="2071">
                  <c:v>45902</c:v>
                </c:pt>
                <c:pt idx="2072">
                  <c:v>45903</c:v>
                </c:pt>
                <c:pt idx="2073">
                  <c:v>45904</c:v>
                </c:pt>
                <c:pt idx="2074">
                  <c:v>45905</c:v>
                </c:pt>
                <c:pt idx="2075">
                  <c:v>45906</c:v>
                </c:pt>
                <c:pt idx="2076">
                  <c:v>45907</c:v>
                </c:pt>
                <c:pt idx="2077">
                  <c:v>45908</c:v>
                </c:pt>
                <c:pt idx="2078">
                  <c:v>45909</c:v>
                </c:pt>
                <c:pt idx="2079">
                  <c:v>45910</c:v>
                </c:pt>
                <c:pt idx="2080">
                  <c:v>45911</c:v>
                </c:pt>
                <c:pt idx="2081">
                  <c:v>45912</c:v>
                </c:pt>
                <c:pt idx="2082">
                  <c:v>45913</c:v>
                </c:pt>
                <c:pt idx="2083">
                  <c:v>45914</c:v>
                </c:pt>
                <c:pt idx="2084">
                  <c:v>45915</c:v>
                </c:pt>
                <c:pt idx="2085">
                  <c:v>45916</c:v>
                </c:pt>
                <c:pt idx="2086">
                  <c:v>45917</c:v>
                </c:pt>
                <c:pt idx="2087">
                  <c:v>45918</c:v>
                </c:pt>
                <c:pt idx="2088">
                  <c:v>45919</c:v>
                </c:pt>
                <c:pt idx="2089">
                  <c:v>45920</c:v>
                </c:pt>
                <c:pt idx="2090">
                  <c:v>45921</c:v>
                </c:pt>
                <c:pt idx="2091">
                  <c:v>45922</c:v>
                </c:pt>
                <c:pt idx="2092">
                  <c:v>45923</c:v>
                </c:pt>
                <c:pt idx="2093">
                  <c:v>45924</c:v>
                </c:pt>
                <c:pt idx="2094">
                  <c:v>45925</c:v>
                </c:pt>
                <c:pt idx="2095">
                  <c:v>45926</c:v>
                </c:pt>
                <c:pt idx="2096">
                  <c:v>45927</c:v>
                </c:pt>
                <c:pt idx="2097">
                  <c:v>45928</c:v>
                </c:pt>
                <c:pt idx="2098">
                  <c:v>45929</c:v>
                </c:pt>
                <c:pt idx="2099">
                  <c:v>45930</c:v>
                </c:pt>
                <c:pt idx="2100">
                  <c:v>45931</c:v>
                </c:pt>
                <c:pt idx="2101">
                  <c:v>45932</c:v>
                </c:pt>
                <c:pt idx="2102">
                  <c:v>45933</c:v>
                </c:pt>
                <c:pt idx="2103">
                  <c:v>45934</c:v>
                </c:pt>
                <c:pt idx="2104">
                  <c:v>45935</c:v>
                </c:pt>
                <c:pt idx="2105">
                  <c:v>45936</c:v>
                </c:pt>
                <c:pt idx="2106">
                  <c:v>45937</c:v>
                </c:pt>
                <c:pt idx="2107">
                  <c:v>45938</c:v>
                </c:pt>
                <c:pt idx="2108">
                  <c:v>45939</c:v>
                </c:pt>
                <c:pt idx="2109">
                  <c:v>45940</c:v>
                </c:pt>
                <c:pt idx="2110">
                  <c:v>45941</c:v>
                </c:pt>
                <c:pt idx="2111">
                  <c:v>45942</c:v>
                </c:pt>
                <c:pt idx="2112">
                  <c:v>45943</c:v>
                </c:pt>
                <c:pt idx="2113">
                  <c:v>45944</c:v>
                </c:pt>
                <c:pt idx="2114">
                  <c:v>45945</c:v>
                </c:pt>
                <c:pt idx="2115">
                  <c:v>45946</c:v>
                </c:pt>
                <c:pt idx="2116">
                  <c:v>45947</c:v>
                </c:pt>
                <c:pt idx="2117">
                  <c:v>45948</c:v>
                </c:pt>
                <c:pt idx="2118">
                  <c:v>45949</c:v>
                </c:pt>
                <c:pt idx="2119">
                  <c:v>45950</c:v>
                </c:pt>
                <c:pt idx="2120">
                  <c:v>45951</c:v>
                </c:pt>
                <c:pt idx="2121">
                  <c:v>45952</c:v>
                </c:pt>
                <c:pt idx="2122">
                  <c:v>45953</c:v>
                </c:pt>
                <c:pt idx="2123">
                  <c:v>45954</c:v>
                </c:pt>
                <c:pt idx="2124">
                  <c:v>45955</c:v>
                </c:pt>
                <c:pt idx="2125">
                  <c:v>45956</c:v>
                </c:pt>
                <c:pt idx="2126">
                  <c:v>45957</c:v>
                </c:pt>
                <c:pt idx="2127">
                  <c:v>45958</c:v>
                </c:pt>
                <c:pt idx="2128">
                  <c:v>45959</c:v>
                </c:pt>
                <c:pt idx="2129">
                  <c:v>45960</c:v>
                </c:pt>
                <c:pt idx="2130">
                  <c:v>45961</c:v>
                </c:pt>
                <c:pt idx="2131">
                  <c:v>45962</c:v>
                </c:pt>
                <c:pt idx="2132">
                  <c:v>45963</c:v>
                </c:pt>
                <c:pt idx="2133">
                  <c:v>45964</c:v>
                </c:pt>
                <c:pt idx="2134">
                  <c:v>45965</c:v>
                </c:pt>
                <c:pt idx="2135">
                  <c:v>45966</c:v>
                </c:pt>
                <c:pt idx="2136">
                  <c:v>45967</c:v>
                </c:pt>
                <c:pt idx="2137">
                  <c:v>45968</c:v>
                </c:pt>
                <c:pt idx="2138">
                  <c:v>45969</c:v>
                </c:pt>
                <c:pt idx="2139">
                  <c:v>45970</c:v>
                </c:pt>
                <c:pt idx="2140">
                  <c:v>45971</c:v>
                </c:pt>
                <c:pt idx="2141">
                  <c:v>45972</c:v>
                </c:pt>
                <c:pt idx="2142">
                  <c:v>45973</c:v>
                </c:pt>
                <c:pt idx="2143">
                  <c:v>45974</c:v>
                </c:pt>
                <c:pt idx="2144">
                  <c:v>45975</c:v>
                </c:pt>
                <c:pt idx="2145">
                  <c:v>45976</c:v>
                </c:pt>
                <c:pt idx="2146">
                  <c:v>45977</c:v>
                </c:pt>
                <c:pt idx="2147">
                  <c:v>45978</c:v>
                </c:pt>
                <c:pt idx="2148">
                  <c:v>45979</c:v>
                </c:pt>
                <c:pt idx="2149">
                  <c:v>45980</c:v>
                </c:pt>
                <c:pt idx="2150">
                  <c:v>45981</c:v>
                </c:pt>
                <c:pt idx="2151">
                  <c:v>45982</c:v>
                </c:pt>
                <c:pt idx="2152">
                  <c:v>45983</c:v>
                </c:pt>
                <c:pt idx="2153">
                  <c:v>45984</c:v>
                </c:pt>
                <c:pt idx="2154">
                  <c:v>45985</c:v>
                </c:pt>
                <c:pt idx="2155">
                  <c:v>45986</c:v>
                </c:pt>
                <c:pt idx="2156">
                  <c:v>45987</c:v>
                </c:pt>
                <c:pt idx="2157">
                  <c:v>45988</c:v>
                </c:pt>
                <c:pt idx="2158">
                  <c:v>45989</c:v>
                </c:pt>
                <c:pt idx="2159">
                  <c:v>45990</c:v>
                </c:pt>
                <c:pt idx="2160">
                  <c:v>45991</c:v>
                </c:pt>
                <c:pt idx="2161">
                  <c:v>45992</c:v>
                </c:pt>
                <c:pt idx="2162">
                  <c:v>45993</c:v>
                </c:pt>
                <c:pt idx="2163">
                  <c:v>45994</c:v>
                </c:pt>
                <c:pt idx="2164">
                  <c:v>45995</c:v>
                </c:pt>
                <c:pt idx="2165">
                  <c:v>45996</c:v>
                </c:pt>
                <c:pt idx="2166">
                  <c:v>45997</c:v>
                </c:pt>
                <c:pt idx="2167">
                  <c:v>45998</c:v>
                </c:pt>
                <c:pt idx="2168">
                  <c:v>45999</c:v>
                </c:pt>
                <c:pt idx="2169">
                  <c:v>46000</c:v>
                </c:pt>
                <c:pt idx="2170">
                  <c:v>46001</c:v>
                </c:pt>
                <c:pt idx="2171">
                  <c:v>46002</c:v>
                </c:pt>
                <c:pt idx="2172">
                  <c:v>46003</c:v>
                </c:pt>
                <c:pt idx="2173">
                  <c:v>46004</c:v>
                </c:pt>
                <c:pt idx="2174">
                  <c:v>46005</c:v>
                </c:pt>
                <c:pt idx="2175">
                  <c:v>46006</c:v>
                </c:pt>
                <c:pt idx="2176">
                  <c:v>46007</c:v>
                </c:pt>
                <c:pt idx="2177">
                  <c:v>46008</c:v>
                </c:pt>
                <c:pt idx="2178">
                  <c:v>46009</c:v>
                </c:pt>
                <c:pt idx="2179">
                  <c:v>46010</c:v>
                </c:pt>
                <c:pt idx="2180">
                  <c:v>46011</c:v>
                </c:pt>
                <c:pt idx="2181">
                  <c:v>46012</c:v>
                </c:pt>
                <c:pt idx="2182">
                  <c:v>46013</c:v>
                </c:pt>
                <c:pt idx="2183">
                  <c:v>46014</c:v>
                </c:pt>
                <c:pt idx="2184">
                  <c:v>46015</c:v>
                </c:pt>
                <c:pt idx="2185">
                  <c:v>46016</c:v>
                </c:pt>
                <c:pt idx="2186">
                  <c:v>46017</c:v>
                </c:pt>
                <c:pt idx="2187">
                  <c:v>46018</c:v>
                </c:pt>
                <c:pt idx="2188">
                  <c:v>46019</c:v>
                </c:pt>
                <c:pt idx="2189">
                  <c:v>46020</c:v>
                </c:pt>
                <c:pt idx="2190">
                  <c:v>46021</c:v>
                </c:pt>
                <c:pt idx="2191">
                  <c:v>46022</c:v>
                </c:pt>
                <c:pt idx="2192">
                  <c:v>46023</c:v>
                </c:pt>
                <c:pt idx="2193">
                  <c:v>46024</c:v>
                </c:pt>
                <c:pt idx="2194">
                  <c:v>46025</c:v>
                </c:pt>
                <c:pt idx="2195">
                  <c:v>46026</c:v>
                </c:pt>
                <c:pt idx="2196">
                  <c:v>46027</c:v>
                </c:pt>
                <c:pt idx="2197">
                  <c:v>46028</c:v>
                </c:pt>
                <c:pt idx="2198">
                  <c:v>46029</c:v>
                </c:pt>
                <c:pt idx="2199">
                  <c:v>46030</c:v>
                </c:pt>
                <c:pt idx="2200">
                  <c:v>46031</c:v>
                </c:pt>
                <c:pt idx="2201">
                  <c:v>46032</c:v>
                </c:pt>
                <c:pt idx="2202">
                  <c:v>46033</c:v>
                </c:pt>
                <c:pt idx="2203">
                  <c:v>46034</c:v>
                </c:pt>
                <c:pt idx="2204">
                  <c:v>46035</c:v>
                </c:pt>
                <c:pt idx="2205">
                  <c:v>46036</c:v>
                </c:pt>
                <c:pt idx="2206">
                  <c:v>46037</c:v>
                </c:pt>
                <c:pt idx="2207">
                  <c:v>46038</c:v>
                </c:pt>
                <c:pt idx="2208">
                  <c:v>46039</c:v>
                </c:pt>
                <c:pt idx="2209">
                  <c:v>46040</c:v>
                </c:pt>
                <c:pt idx="2210">
                  <c:v>46041</c:v>
                </c:pt>
                <c:pt idx="2211">
                  <c:v>46042</c:v>
                </c:pt>
                <c:pt idx="2212">
                  <c:v>46043</c:v>
                </c:pt>
                <c:pt idx="2213">
                  <c:v>46044</c:v>
                </c:pt>
                <c:pt idx="2214">
                  <c:v>46045</c:v>
                </c:pt>
                <c:pt idx="2215">
                  <c:v>46046</c:v>
                </c:pt>
                <c:pt idx="2216">
                  <c:v>46047</c:v>
                </c:pt>
                <c:pt idx="2217">
                  <c:v>46048</c:v>
                </c:pt>
                <c:pt idx="2218">
                  <c:v>46049</c:v>
                </c:pt>
                <c:pt idx="2219">
                  <c:v>46050</c:v>
                </c:pt>
                <c:pt idx="2220">
                  <c:v>46051</c:v>
                </c:pt>
                <c:pt idx="2221">
                  <c:v>46052</c:v>
                </c:pt>
                <c:pt idx="2222">
                  <c:v>46053</c:v>
                </c:pt>
                <c:pt idx="2223">
                  <c:v>46054</c:v>
                </c:pt>
                <c:pt idx="2224">
                  <c:v>46055</c:v>
                </c:pt>
                <c:pt idx="2225">
                  <c:v>46056</c:v>
                </c:pt>
                <c:pt idx="2226">
                  <c:v>46057</c:v>
                </c:pt>
                <c:pt idx="2227">
                  <c:v>46058</c:v>
                </c:pt>
                <c:pt idx="2228">
                  <c:v>46059</c:v>
                </c:pt>
                <c:pt idx="2229">
                  <c:v>46060</c:v>
                </c:pt>
                <c:pt idx="2230">
                  <c:v>46061</c:v>
                </c:pt>
                <c:pt idx="2231">
                  <c:v>46062</c:v>
                </c:pt>
                <c:pt idx="2232">
                  <c:v>46063</c:v>
                </c:pt>
                <c:pt idx="2233">
                  <c:v>46064</c:v>
                </c:pt>
                <c:pt idx="2234">
                  <c:v>46065</c:v>
                </c:pt>
                <c:pt idx="2235">
                  <c:v>46066</c:v>
                </c:pt>
                <c:pt idx="2236">
                  <c:v>46067</c:v>
                </c:pt>
                <c:pt idx="2237">
                  <c:v>46068</c:v>
                </c:pt>
                <c:pt idx="2238">
                  <c:v>46069</c:v>
                </c:pt>
                <c:pt idx="2239">
                  <c:v>46070</c:v>
                </c:pt>
                <c:pt idx="2240">
                  <c:v>46071</c:v>
                </c:pt>
                <c:pt idx="2241">
                  <c:v>46072</c:v>
                </c:pt>
                <c:pt idx="2242">
                  <c:v>46073</c:v>
                </c:pt>
                <c:pt idx="2243">
                  <c:v>46074</c:v>
                </c:pt>
                <c:pt idx="2244">
                  <c:v>46075</c:v>
                </c:pt>
                <c:pt idx="2245">
                  <c:v>46076</c:v>
                </c:pt>
                <c:pt idx="2246">
                  <c:v>46077</c:v>
                </c:pt>
                <c:pt idx="2247">
                  <c:v>46078</c:v>
                </c:pt>
                <c:pt idx="2248">
                  <c:v>46079</c:v>
                </c:pt>
                <c:pt idx="2249">
                  <c:v>46080</c:v>
                </c:pt>
                <c:pt idx="2250">
                  <c:v>46081</c:v>
                </c:pt>
                <c:pt idx="2251">
                  <c:v>46082</c:v>
                </c:pt>
                <c:pt idx="2252">
                  <c:v>46083</c:v>
                </c:pt>
                <c:pt idx="2253">
                  <c:v>46084</c:v>
                </c:pt>
                <c:pt idx="2254">
                  <c:v>46085</c:v>
                </c:pt>
                <c:pt idx="2255">
                  <c:v>46086</c:v>
                </c:pt>
                <c:pt idx="2256">
                  <c:v>46087</c:v>
                </c:pt>
                <c:pt idx="2257">
                  <c:v>46088</c:v>
                </c:pt>
                <c:pt idx="2258">
                  <c:v>46089</c:v>
                </c:pt>
                <c:pt idx="2259">
                  <c:v>46090</c:v>
                </c:pt>
                <c:pt idx="2260">
                  <c:v>46091</c:v>
                </c:pt>
                <c:pt idx="2261">
                  <c:v>46092</c:v>
                </c:pt>
                <c:pt idx="2262">
                  <c:v>46093</c:v>
                </c:pt>
                <c:pt idx="2263">
                  <c:v>46094</c:v>
                </c:pt>
                <c:pt idx="2264">
                  <c:v>46095</c:v>
                </c:pt>
                <c:pt idx="2265">
                  <c:v>46096</c:v>
                </c:pt>
                <c:pt idx="2266">
                  <c:v>46097</c:v>
                </c:pt>
                <c:pt idx="2267">
                  <c:v>46098</c:v>
                </c:pt>
                <c:pt idx="2268">
                  <c:v>46099</c:v>
                </c:pt>
                <c:pt idx="2269">
                  <c:v>46100</c:v>
                </c:pt>
                <c:pt idx="2270">
                  <c:v>46101</c:v>
                </c:pt>
                <c:pt idx="2271">
                  <c:v>46102</c:v>
                </c:pt>
                <c:pt idx="2272">
                  <c:v>46103</c:v>
                </c:pt>
                <c:pt idx="2273">
                  <c:v>46104</c:v>
                </c:pt>
                <c:pt idx="2274">
                  <c:v>46105</c:v>
                </c:pt>
                <c:pt idx="2275">
                  <c:v>46106</c:v>
                </c:pt>
                <c:pt idx="2276">
                  <c:v>46107</c:v>
                </c:pt>
                <c:pt idx="2277">
                  <c:v>46108</c:v>
                </c:pt>
                <c:pt idx="2278">
                  <c:v>46109</c:v>
                </c:pt>
                <c:pt idx="2279">
                  <c:v>46110</c:v>
                </c:pt>
                <c:pt idx="2280">
                  <c:v>46111</c:v>
                </c:pt>
                <c:pt idx="2281">
                  <c:v>46112</c:v>
                </c:pt>
                <c:pt idx="2282">
                  <c:v>46113</c:v>
                </c:pt>
                <c:pt idx="2283">
                  <c:v>46114</c:v>
                </c:pt>
                <c:pt idx="2284">
                  <c:v>46115</c:v>
                </c:pt>
                <c:pt idx="2285">
                  <c:v>46116</c:v>
                </c:pt>
                <c:pt idx="2286">
                  <c:v>46117</c:v>
                </c:pt>
                <c:pt idx="2287">
                  <c:v>46118</c:v>
                </c:pt>
                <c:pt idx="2288">
                  <c:v>46119</c:v>
                </c:pt>
                <c:pt idx="2289">
                  <c:v>46120</c:v>
                </c:pt>
                <c:pt idx="2290">
                  <c:v>46121</c:v>
                </c:pt>
                <c:pt idx="2291">
                  <c:v>46122</c:v>
                </c:pt>
                <c:pt idx="2292">
                  <c:v>46123</c:v>
                </c:pt>
                <c:pt idx="2293">
                  <c:v>46124</c:v>
                </c:pt>
                <c:pt idx="2294">
                  <c:v>46125</c:v>
                </c:pt>
                <c:pt idx="2295">
                  <c:v>46126</c:v>
                </c:pt>
                <c:pt idx="2296">
                  <c:v>46127</c:v>
                </c:pt>
                <c:pt idx="2297">
                  <c:v>46128</c:v>
                </c:pt>
                <c:pt idx="2298">
                  <c:v>46129</c:v>
                </c:pt>
                <c:pt idx="2299">
                  <c:v>46130</c:v>
                </c:pt>
                <c:pt idx="2300">
                  <c:v>46131</c:v>
                </c:pt>
                <c:pt idx="2301">
                  <c:v>46132</c:v>
                </c:pt>
                <c:pt idx="2302">
                  <c:v>46133</c:v>
                </c:pt>
                <c:pt idx="2303">
                  <c:v>46134</c:v>
                </c:pt>
                <c:pt idx="2304">
                  <c:v>46135</c:v>
                </c:pt>
                <c:pt idx="2305">
                  <c:v>46136</c:v>
                </c:pt>
                <c:pt idx="2306">
                  <c:v>46137</c:v>
                </c:pt>
                <c:pt idx="2307">
                  <c:v>46138</c:v>
                </c:pt>
                <c:pt idx="2308">
                  <c:v>46139</c:v>
                </c:pt>
                <c:pt idx="2309">
                  <c:v>46140</c:v>
                </c:pt>
                <c:pt idx="2310">
                  <c:v>46141</c:v>
                </c:pt>
                <c:pt idx="2311">
                  <c:v>46142</c:v>
                </c:pt>
                <c:pt idx="2312">
                  <c:v>46143</c:v>
                </c:pt>
                <c:pt idx="2313">
                  <c:v>46144</c:v>
                </c:pt>
                <c:pt idx="2314">
                  <c:v>46145</c:v>
                </c:pt>
                <c:pt idx="2315">
                  <c:v>46146</c:v>
                </c:pt>
                <c:pt idx="2316">
                  <c:v>46147</c:v>
                </c:pt>
                <c:pt idx="2317">
                  <c:v>46148</c:v>
                </c:pt>
                <c:pt idx="2318">
                  <c:v>46149</c:v>
                </c:pt>
                <c:pt idx="2319">
                  <c:v>46150</c:v>
                </c:pt>
                <c:pt idx="2320">
                  <c:v>46151</c:v>
                </c:pt>
                <c:pt idx="2321">
                  <c:v>46152</c:v>
                </c:pt>
                <c:pt idx="2322">
                  <c:v>46153</c:v>
                </c:pt>
                <c:pt idx="2323">
                  <c:v>46154</c:v>
                </c:pt>
                <c:pt idx="2324">
                  <c:v>46155</c:v>
                </c:pt>
                <c:pt idx="2325">
                  <c:v>46156</c:v>
                </c:pt>
                <c:pt idx="2326">
                  <c:v>46157</c:v>
                </c:pt>
                <c:pt idx="2327">
                  <c:v>46158</c:v>
                </c:pt>
                <c:pt idx="2328">
                  <c:v>46159</c:v>
                </c:pt>
                <c:pt idx="2329">
                  <c:v>46160</c:v>
                </c:pt>
                <c:pt idx="2330">
                  <c:v>46161</c:v>
                </c:pt>
                <c:pt idx="2331">
                  <c:v>46162</c:v>
                </c:pt>
                <c:pt idx="2332">
                  <c:v>46163</c:v>
                </c:pt>
                <c:pt idx="2333">
                  <c:v>46164</c:v>
                </c:pt>
                <c:pt idx="2334">
                  <c:v>46165</c:v>
                </c:pt>
                <c:pt idx="2335">
                  <c:v>46166</c:v>
                </c:pt>
                <c:pt idx="2336">
                  <c:v>46167</c:v>
                </c:pt>
                <c:pt idx="2337">
                  <c:v>46168</c:v>
                </c:pt>
                <c:pt idx="2338">
                  <c:v>46169</c:v>
                </c:pt>
                <c:pt idx="2339">
                  <c:v>46170</c:v>
                </c:pt>
                <c:pt idx="2340">
                  <c:v>46171</c:v>
                </c:pt>
                <c:pt idx="2341">
                  <c:v>46172</c:v>
                </c:pt>
                <c:pt idx="2342">
                  <c:v>46173</c:v>
                </c:pt>
                <c:pt idx="2343">
                  <c:v>46174</c:v>
                </c:pt>
                <c:pt idx="2344">
                  <c:v>46175</c:v>
                </c:pt>
                <c:pt idx="2345">
                  <c:v>46176</c:v>
                </c:pt>
                <c:pt idx="2346">
                  <c:v>46177</c:v>
                </c:pt>
                <c:pt idx="2347">
                  <c:v>46178</c:v>
                </c:pt>
                <c:pt idx="2348">
                  <c:v>46179</c:v>
                </c:pt>
                <c:pt idx="2349">
                  <c:v>46180</c:v>
                </c:pt>
                <c:pt idx="2350">
                  <c:v>46181</c:v>
                </c:pt>
                <c:pt idx="2351">
                  <c:v>46182</c:v>
                </c:pt>
                <c:pt idx="2352">
                  <c:v>46183</c:v>
                </c:pt>
                <c:pt idx="2353">
                  <c:v>46184</c:v>
                </c:pt>
                <c:pt idx="2354">
                  <c:v>46185</c:v>
                </c:pt>
                <c:pt idx="2355">
                  <c:v>46186</c:v>
                </c:pt>
                <c:pt idx="2356">
                  <c:v>46187</c:v>
                </c:pt>
                <c:pt idx="2357">
                  <c:v>46188</c:v>
                </c:pt>
                <c:pt idx="2358">
                  <c:v>46189</c:v>
                </c:pt>
                <c:pt idx="2359">
                  <c:v>46190</c:v>
                </c:pt>
                <c:pt idx="2360">
                  <c:v>46191</c:v>
                </c:pt>
                <c:pt idx="2361">
                  <c:v>46192</c:v>
                </c:pt>
                <c:pt idx="2362">
                  <c:v>46193</c:v>
                </c:pt>
                <c:pt idx="2363">
                  <c:v>46194</c:v>
                </c:pt>
                <c:pt idx="2364">
                  <c:v>46195</c:v>
                </c:pt>
                <c:pt idx="2365">
                  <c:v>46196</c:v>
                </c:pt>
                <c:pt idx="2366">
                  <c:v>46197</c:v>
                </c:pt>
                <c:pt idx="2367">
                  <c:v>46198</c:v>
                </c:pt>
                <c:pt idx="2368">
                  <c:v>46199</c:v>
                </c:pt>
                <c:pt idx="2369">
                  <c:v>46200</c:v>
                </c:pt>
                <c:pt idx="2370">
                  <c:v>46201</c:v>
                </c:pt>
                <c:pt idx="2371">
                  <c:v>46202</c:v>
                </c:pt>
                <c:pt idx="2372">
                  <c:v>46203</c:v>
                </c:pt>
                <c:pt idx="2373">
                  <c:v>46204</c:v>
                </c:pt>
                <c:pt idx="2374">
                  <c:v>46205</c:v>
                </c:pt>
                <c:pt idx="2375">
                  <c:v>46206</c:v>
                </c:pt>
                <c:pt idx="2376">
                  <c:v>46207</c:v>
                </c:pt>
                <c:pt idx="2377">
                  <c:v>46208</c:v>
                </c:pt>
                <c:pt idx="2378">
                  <c:v>46209</c:v>
                </c:pt>
                <c:pt idx="2379">
                  <c:v>46210</c:v>
                </c:pt>
                <c:pt idx="2380">
                  <c:v>46211</c:v>
                </c:pt>
                <c:pt idx="2381">
                  <c:v>46212</c:v>
                </c:pt>
                <c:pt idx="2382">
                  <c:v>46213</c:v>
                </c:pt>
                <c:pt idx="2383">
                  <c:v>46214</c:v>
                </c:pt>
                <c:pt idx="2384">
                  <c:v>46215</c:v>
                </c:pt>
                <c:pt idx="2385">
                  <c:v>46216</c:v>
                </c:pt>
                <c:pt idx="2386">
                  <c:v>46217</c:v>
                </c:pt>
                <c:pt idx="2387">
                  <c:v>46218</c:v>
                </c:pt>
                <c:pt idx="2388">
                  <c:v>46219</c:v>
                </c:pt>
                <c:pt idx="2389">
                  <c:v>46220</c:v>
                </c:pt>
                <c:pt idx="2390">
                  <c:v>46221</c:v>
                </c:pt>
                <c:pt idx="2391">
                  <c:v>46222</c:v>
                </c:pt>
                <c:pt idx="2392">
                  <c:v>46223</c:v>
                </c:pt>
                <c:pt idx="2393">
                  <c:v>46224</c:v>
                </c:pt>
                <c:pt idx="2394">
                  <c:v>46225</c:v>
                </c:pt>
                <c:pt idx="2395">
                  <c:v>46226</c:v>
                </c:pt>
                <c:pt idx="2396">
                  <c:v>46227</c:v>
                </c:pt>
                <c:pt idx="2397">
                  <c:v>46228</c:v>
                </c:pt>
                <c:pt idx="2398">
                  <c:v>46229</c:v>
                </c:pt>
                <c:pt idx="2399">
                  <c:v>46230</c:v>
                </c:pt>
                <c:pt idx="2400">
                  <c:v>46231</c:v>
                </c:pt>
                <c:pt idx="2401">
                  <c:v>46232</c:v>
                </c:pt>
                <c:pt idx="2402">
                  <c:v>46233</c:v>
                </c:pt>
                <c:pt idx="2403">
                  <c:v>46234</c:v>
                </c:pt>
                <c:pt idx="2404">
                  <c:v>46235</c:v>
                </c:pt>
                <c:pt idx="2405">
                  <c:v>46236</c:v>
                </c:pt>
                <c:pt idx="2406">
                  <c:v>46237</c:v>
                </c:pt>
                <c:pt idx="2407">
                  <c:v>46238</c:v>
                </c:pt>
                <c:pt idx="2408">
                  <c:v>46239</c:v>
                </c:pt>
                <c:pt idx="2409">
                  <c:v>46240</c:v>
                </c:pt>
                <c:pt idx="2410">
                  <c:v>46241</c:v>
                </c:pt>
                <c:pt idx="2411">
                  <c:v>46242</c:v>
                </c:pt>
                <c:pt idx="2412">
                  <c:v>46243</c:v>
                </c:pt>
                <c:pt idx="2413">
                  <c:v>46244</c:v>
                </c:pt>
                <c:pt idx="2414">
                  <c:v>46245</c:v>
                </c:pt>
                <c:pt idx="2415">
                  <c:v>46246</c:v>
                </c:pt>
                <c:pt idx="2416">
                  <c:v>46247</c:v>
                </c:pt>
                <c:pt idx="2417">
                  <c:v>46248</c:v>
                </c:pt>
                <c:pt idx="2418">
                  <c:v>46249</c:v>
                </c:pt>
                <c:pt idx="2419">
                  <c:v>46250</c:v>
                </c:pt>
                <c:pt idx="2420">
                  <c:v>46251</c:v>
                </c:pt>
                <c:pt idx="2421">
                  <c:v>46252</c:v>
                </c:pt>
                <c:pt idx="2422">
                  <c:v>46253</c:v>
                </c:pt>
                <c:pt idx="2423">
                  <c:v>46254</c:v>
                </c:pt>
                <c:pt idx="2424">
                  <c:v>46255</c:v>
                </c:pt>
                <c:pt idx="2425">
                  <c:v>46256</c:v>
                </c:pt>
                <c:pt idx="2426">
                  <c:v>46257</c:v>
                </c:pt>
                <c:pt idx="2427">
                  <c:v>46258</c:v>
                </c:pt>
                <c:pt idx="2428">
                  <c:v>46259</c:v>
                </c:pt>
                <c:pt idx="2429">
                  <c:v>46260</c:v>
                </c:pt>
                <c:pt idx="2430">
                  <c:v>46261</c:v>
                </c:pt>
                <c:pt idx="2431">
                  <c:v>46262</c:v>
                </c:pt>
                <c:pt idx="2432">
                  <c:v>46263</c:v>
                </c:pt>
                <c:pt idx="2433">
                  <c:v>46264</c:v>
                </c:pt>
                <c:pt idx="2434">
                  <c:v>46265</c:v>
                </c:pt>
              </c:numCache>
            </c:numRef>
          </c:cat>
          <c:val>
            <c:numRef>
              <c:f>'13990_gasday-obs_history_2019-0'!$B$2:$B$2436</c:f>
              <c:numCache>
                <c:formatCode>General</c:formatCode>
                <c:ptCount val="2435"/>
                <c:pt idx="0">
                  <c:v>55</c:v>
                </c:pt>
                <c:pt idx="1">
                  <c:v>66</c:v>
                </c:pt>
                <c:pt idx="2">
                  <c:v>70</c:v>
                </c:pt>
                <c:pt idx="3">
                  <c:v>48.9</c:v>
                </c:pt>
                <c:pt idx="4">
                  <c:v>45</c:v>
                </c:pt>
                <c:pt idx="5">
                  <c:v>46.9</c:v>
                </c:pt>
                <c:pt idx="6">
                  <c:v>50</c:v>
                </c:pt>
                <c:pt idx="7">
                  <c:v>51.1</c:v>
                </c:pt>
                <c:pt idx="8">
                  <c:v>62.1</c:v>
                </c:pt>
                <c:pt idx="9">
                  <c:v>70</c:v>
                </c:pt>
                <c:pt idx="10">
                  <c:v>69</c:v>
                </c:pt>
                <c:pt idx="11">
                  <c:v>68</c:v>
                </c:pt>
                <c:pt idx="12">
                  <c:v>64.599999999999994</c:v>
                </c:pt>
                <c:pt idx="13">
                  <c:v>66.900000000000006</c:v>
                </c:pt>
                <c:pt idx="14">
                  <c:v>66</c:v>
                </c:pt>
                <c:pt idx="15">
                  <c:v>66.900000000000006</c:v>
                </c:pt>
                <c:pt idx="16">
                  <c:v>62.1</c:v>
                </c:pt>
                <c:pt idx="17">
                  <c:v>64</c:v>
                </c:pt>
                <c:pt idx="18">
                  <c:v>48</c:v>
                </c:pt>
                <c:pt idx="19">
                  <c:v>44.1</c:v>
                </c:pt>
                <c:pt idx="20">
                  <c:v>36</c:v>
                </c:pt>
                <c:pt idx="21">
                  <c:v>46.5</c:v>
                </c:pt>
                <c:pt idx="22">
                  <c:v>60.1</c:v>
                </c:pt>
                <c:pt idx="23">
                  <c:v>57</c:v>
                </c:pt>
                <c:pt idx="24">
                  <c:v>46.9</c:v>
                </c:pt>
                <c:pt idx="25">
                  <c:v>55</c:v>
                </c:pt>
                <c:pt idx="26">
                  <c:v>55</c:v>
                </c:pt>
                <c:pt idx="27">
                  <c:v>48.9</c:v>
                </c:pt>
                <c:pt idx="28">
                  <c:v>55</c:v>
                </c:pt>
                <c:pt idx="29">
                  <c:v>59</c:v>
                </c:pt>
                <c:pt idx="30">
                  <c:v>62.1</c:v>
                </c:pt>
                <c:pt idx="31">
                  <c:v>48.9</c:v>
                </c:pt>
                <c:pt idx="32">
                  <c:v>46</c:v>
                </c:pt>
                <c:pt idx="33">
                  <c:v>51.1</c:v>
                </c:pt>
                <c:pt idx="34">
                  <c:v>57.9</c:v>
                </c:pt>
                <c:pt idx="35">
                  <c:v>69.099999999999994</c:v>
                </c:pt>
                <c:pt idx="36">
                  <c:v>61</c:v>
                </c:pt>
                <c:pt idx="37">
                  <c:v>46</c:v>
                </c:pt>
                <c:pt idx="38">
                  <c:v>53.1</c:v>
                </c:pt>
                <c:pt idx="39">
                  <c:v>57.9</c:v>
                </c:pt>
                <c:pt idx="40">
                  <c:v>65.2</c:v>
                </c:pt>
                <c:pt idx="41">
                  <c:v>66.900000000000006</c:v>
                </c:pt>
                <c:pt idx="42">
                  <c:v>69.400000000000006</c:v>
                </c:pt>
                <c:pt idx="43">
                  <c:v>69.099999999999994</c:v>
                </c:pt>
                <c:pt idx="44">
                  <c:v>59</c:v>
                </c:pt>
                <c:pt idx="45">
                  <c:v>61</c:v>
                </c:pt>
                <c:pt idx="46">
                  <c:v>63</c:v>
                </c:pt>
                <c:pt idx="47">
                  <c:v>65.3</c:v>
                </c:pt>
                <c:pt idx="48">
                  <c:v>71.099999999999994</c:v>
                </c:pt>
                <c:pt idx="49">
                  <c:v>69.099999999999994</c:v>
                </c:pt>
                <c:pt idx="50">
                  <c:v>52</c:v>
                </c:pt>
                <c:pt idx="51">
                  <c:v>46.9</c:v>
                </c:pt>
                <c:pt idx="52">
                  <c:v>53.1</c:v>
                </c:pt>
                <c:pt idx="53">
                  <c:v>55.9</c:v>
                </c:pt>
                <c:pt idx="54">
                  <c:v>62.1</c:v>
                </c:pt>
                <c:pt idx="55">
                  <c:v>64.900000000000006</c:v>
                </c:pt>
                <c:pt idx="56">
                  <c:v>51.1</c:v>
                </c:pt>
                <c:pt idx="57">
                  <c:v>44.1</c:v>
                </c:pt>
                <c:pt idx="58">
                  <c:v>45</c:v>
                </c:pt>
                <c:pt idx="59">
                  <c:v>44.1</c:v>
                </c:pt>
                <c:pt idx="60">
                  <c:v>53.1</c:v>
                </c:pt>
                <c:pt idx="61">
                  <c:v>57.9</c:v>
                </c:pt>
                <c:pt idx="62">
                  <c:v>64</c:v>
                </c:pt>
                <c:pt idx="63">
                  <c:v>69.099999999999994</c:v>
                </c:pt>
                <c:pt idx="64">
                  <c:v>66.900000000000006</c:v>
                </c:pt>
                <c:pt idx="65">
                  <c:v>50</c:v>
                </c:pt>
                <c:pt idx="66">
                  <c:v>50</c:v>
                </c:pt>
                <c:pt idx="67">
                  <c:v>57.9</c:v>
                </c:pt>
                <c:pt idx="68">
                  <c:v>62.1</c:v>
                </c:pt>
                <c:pt idx="69">
                  <c:v>60.1</c:v>
                </c:pt>
                <c:pt idx="70">
                  <c:v>64</c:v>
                </c:pt>
                <c:pt idx="71">
                  <c:v>62.1</c:v>
                </c:pt>
                <c:pt idx="72">
                  <c:v>62.1</c:v>
                </c:pt>
                <c:pt idx="73">
                  <c:v>64.900000000000006</c:v>
                </c:pt>
                <c:pt idx="74">
                  <c:v>66.900000000000006</c:v>
                </c:pt>
                <c:pt idx="75">
                  <c:v>66.900000000000006</c:v>
                </c:pt>
                <c:pt idx="76">
                  <c:v>64.900000000000006</c:v>
                </c:pt>
                <c:pt idx="77">
                  <c:v>64.900000000000006</c:v>
                </c:pt>
                <c:pt idx="78">
                  <c:v>64.900000000000006</c:v>
                </c:pt>
                <c:pt idx="79">
                  <c:v>66</c:v>
                </c:pt>
                <c:pt idx="80">
                  <c:v>66.900000000000006</c:v>
                </c:pt>
                <c:pt idx="81">
                  <c:v>68</c:v>
                </c:pt>
                <c:pt idx="82">
                  <c:v>66.900000000000006</c:v>
                </c:pt>
                <c:pt idx="83">
                  <c:v>66.5</c:v>
                </c:pt>
                <c:pt idx="84">
                  <c:v>71.099999999999994</c:v>
                </c:pt>
                <c:pt idx="85">
                  <c:v>70</c:v>
                </c:pt>
                <c:pt idx="86">
                  <c:v>66.900000000000006</c:v>
                </c:pt>
                <c:pt idx="87">
                  <c:v>66.900000000000006</c:v>
                </c:pt>
                <c:pt idx="88">
                  <c:v>69.099999999999994</c:v>
                </c:pt>
                <c:pt idx="89">
                  <c:v>70</c:v>
                </c:pt>
                <c:pt idx="90">
                  <c:v>61</c:v>
                </c:pt>
                <c:pt idx="91">
                  <c:v>55.9</c:v>
                </c:pt>
                <c:pt idx="92">
                  <c:v>57</c:v>
                </c:pt>
                <c:pt idx="93">
                  <c:v>61</c:v>
                </c:pt>
                <c:pt idx="94">
                  <c:v>69.099999999999994</c:v>
                </c:pt>
                <c:pt idx="95">
                  <c:v>64</c:v>
                </c:pt>
                <c:pt idx="96">
                  <c:v>64</c:v>
                </c:pt>
                <c:pt idx="97">
                  <c:v>69.099999999999994</c:v>
                </c:pt>
                <c:pt idx="98">
                  <c:v>73</c:v>
                </c:pt>
                <c:pt idx="99">
                  <c:v>73</c:v>
                </c:pt>
                <c:pt idx="100">
                  <c:v>60.1</c:v>
                </c:pt>
                <c:pt idx="101">
                  <c:v>72</c:v>
                </c:pt>
                <c:pt idx="102">
                  <c:v>78.099999999999994</c:v>
                </c:pt>
                <c:pt idx="103">
                  <c:v>73.900000000000006</c:v>
                </c:pt>
                <c:pt idx="104">
                  <c:v>75</c:v>
                </c:pt>
                <c:pt idx="105">
                  <c:v>62.7</c:v>
                </c:pt>
                <c:pt idx="106">
                  <c:v>62.1</c:v>
                </c:pt>
                <c:pt idx="107">
                  <c:v>72.5</c:v>
                </c:pt>
                <c:pt idx="108">
                  <c:v>71.099999999999994</c:v>
                </c:pt>
                <c:pt idx="109">
                  <c:v>77</c:v>
                </c:pt>
                <c:pt idx="110">
                  <c:v>63</c:v>
                </c:pt>
                <c:pt idx="111">
                  <c:v>66</c:v>
                </c:pt>
                <c:pt idx="112">
                  <c:v>68</c:v>
                </c:pt>
                <c:pt idx="113">
                  <c:v>70</c:v>
                </c:pt>
                <c:pt idx="114">
                  <c:v>66.900000000000006</c:v>
                </c:pt>
                <c:pt idx="115">
                  <c:v>73</c:v>
                </c:pt>
                <c:pt idx="116">
                  <c:v>63</c:v>
                </c:pt>
                <c:pt idx="117">
                  <c:v>59</c:v>
                </c:pt>
                <c:pt idx="118">
                  <c:v>64</c:v>
                </c:pt>
                <c:pt idx="119">
                  <c:v>68</c:v>
                </c:pt>
                <c:pt idx="120">
                  <c:v>55.9</c:v>
                </c:pt>
                <c:pt idx="121">
                  <c:v>61</c:v>
                </c:pt>
                <c:pt idx="122">
                  <c:v>63</c:v>
                </c:pt>
                <c:pt idx="123">
                  <c:v>64</c:v>
                </c:pt>
                <c:pt idx="124">
                  <c:v>66.900000000000006</c:v>
                </c:pt>
                <c:pt idx="125">
                  <c:v>70</c:v>
                </c:pt>
                <c:pt idx="126">
                  <c:v>64</c:v>
                </c:pt>
                <c:pt idx="127">
                  <c:v>54</c:v>
                </c:pt>
                <c:pt idx="128">
                  <c:v>66.900000000000006</c:v>
                </c:pt>
                <c:pt idx="129">
                  <c:v>70</c:v>
                </c:pt>
                <c:pt idx="130">
                  <c:v>66</c:v>
                </c:pt>
                <c:pt idx="131">
                  <c:v>63</c:v>
                </c:pt>
                <c:pt idx="132">
                  <c:v>64</c:v>
                </c:pt>
                <c:pt idx="133">
                  <c:v>66.900000000000006</c:v>
                </c:pt>
                <c:pt idx="134">
                  <c:v>69.099999999999994</c:v>
                </c:pt>
                <c:pt idx="135">
                  <c:v>73</c:v>
                </c:pt>
                <c:pt idx="136">
                  <c:v>73</c:v>
                </c:pt>
                <c:pt idx="137">
                  <c:v>72</c:v>
                </c:pt>
                <c:pt idx="138">
                  <c:v>69.099999999999994</c:v>
                </c:pt>
                <c:pt idx="139">
                  <c:v>66.900000000000006</c:v>
                </c:pt>
                <c:pt idx="140">
                  <c:v>69.099999999999994</c:v>
                </c:pt>
                <c:pt idx="141">
                  <c:v>69.099999999999994</c:v>
                </c:pt>
                <c:pt idx="142">
                  <c:v>73.900000000000006</c:v>
                </c:pt>
                <c:pt idx="143">
                  <c:v>75</c:v>
                </c:pt>
                <c:pt idx="144">
                  <c:v>73.900000000000006</c:v>
                </c:pt>
                <c:pt idx="145">
                  <c:v>71.8</c:v>
                </c:pt>
                <c:pt idx="146">
                  <c:v>73</c:v>
                </c:pt>
                <c:pt idx="147">
                  <c:v>72</c:v>
                </c:pt>
                <c:pt idx="148">
                  <c:v>70</c:v>
                </c:pt>
                <c:pt idx="149">
                  <c:v>73.900000000000006</c:v>
                </c:pt>
                <c:pt idx="150">
                  <c:v>71.099999999999994</c:v>
                </c:pt>
                <c:pt idx="151">
                  <c:v>77</c:v>
                </c:pt>
                <c:pt idx="152">
                  <c:v>75</c:v>
                </c:pt>
                <c:pt idx="153">
                  <c:v>75</c:v>
                </c:pt>
                <c:pt idx="154">
                  <c:v>75</c:v>
                </c:pt>
                <c:pt idx="155">
                  <c:v>72</c:v>
                </c:pt>
                <c:pt idx="156">
                  <c:v>73</c:v>
                </c:pt>
                <c:pt idx="157">
                  <c:v>73</c:v>
                </c:pt>
                <c:pt idx="158">
                  <c:v>75</c:v>
                </c:pt>
                <c:pt idx="159">
                  <c:v>75.900000000000006</c:v>
                </c:pt>
                <c:pt idx="160">
                  <c:v>75</c:v>
                </c:pt>
                <c:pt idx="161">
                  <c:v>75</c:v>
                </c:pt>
                <c:pt idx="162">
                  <c:v>73.900000000000006</c:v>
                </c:pt>
                <c:pt idx="163">
                  <c:v>75</c:v>
                </c:pt>
                <c:pt idx="164">
                  <c:v>73</c:v>
                </c:pt>
                <c:pt idx="165">
                  <c:v>73</c:v>
                </c:pt>
                <c:pt idx="166">
                  <c:v>70</c:v>
                </c:pt>
                <c:pt idx="167">
                  <c:v>71.099999999999994</c:v>
                </c:pt>
                <c:pt idx="168">
                  <c:v>73</c:v>
                </c:pt>
                <c:pt idx="169">
                  <c:v>73.8</c:v>
                </c:pt>
                <c:pt idx="170">
                  <c:v>72</c:v>
                </c:pt>
                <c:pt idx="171">
                  <c:v>73.900000000000006</c:v>
                </c:pt>
                <c:pt idx="172">
                  <c:v>75</c:v>
                </c:pt>
                <c:pt idx="173">
                  <c:v>72.099999999999994</c:v>
                </c:pt>
                <c:pt idx="174">
                  <c:v>77</c:v>
                </c:pt>
                <c:pt idx="175">
                  <c:v>78.099999999999994</c:v>
                </c:pt>
                <c:pt idx="176">
                  <c:v>78.099999999999994</c:v>
                </c:pt>
                <c:pt idx="177">
                  <c:v>78.099999999999994</c:v>
                </c:pt>
                <c:pt idx="178">
                  <c:v>77</c:v>
                </c:pt>
                <c:pt idx="179">
                  <c:v>78.099999999999994</c:v>
                </c:pt>
                <c:pt idx="180">
                  <c:v>78.099999999999994</c:v>
                </c:pt>
                <c:pt idx="181">
                  <c:v>77</c:v>
                </c:pt>
                <c:pt idx="182">
                  <c:v>75.599999999999994</c:v>
                </c:pt>
                <c:pt idx="183">
                  <c:v>77</c:v>
                </c:pt>
                <c:pt idx="184">
                  <c:v>77</c:v>
                </c:pt>
                <c:pt idx="185">
                  <c:v>73.900000000000006</c:v>
                </c:pt>
                <c:pt idx="186">
                  <c:v>73.900000000000006</c:v>
                </c:pt>
                <c:pt idx="187">
                  <c:v>73.900000000000006</c:v>
                </c:pt>
                <c:pt idx="188">
                  <c:v>75.900000000000006</c:v>
                </c:pt>
                <c:pt idx="189">
                  <c:v>78.099999999999994</c:v>
                </c:pt>
                <c:pt idx="190">
                  <c:v>77</c:v>
                </c:pt>
                <c:pt idx="191">
                  <c:v>76.5</c:v>
                </c:pt>
                <c:pt idx="192">
                  <c:v>75.900000000000006</c:v>
                </c:pt>
                <c:pt idx="193">
                  <c:v>77</c:v>
                </c:pt>
                <c:pt idx="194">
                  <c:v>79</c:v>
                </c:pt>
                <c:pt idx="195">
                  <c:v>77</c:v>
                </c:pt>
                <c:pt idx="196">
                  <c:v>75.900000000000006</c:v>
                </c:pt>
                <c:pt idx="197">
                  <c:v>77</c:v>
                </c:pt>
                <c:pt idx="198">
                  <c:v>78.099999999999994</c:v>
                </c:pt>
                <c:pt idx="199">
                  <c:v>78.099999999999994</c:v>
                </c:pt>
                <c:pt idx="200">
                  <c:v>77</c:v>
                </c:pt>
                <c:pt idx="201">
                  <c:v>78.099999999999994</c:v>
                </c:pt>
                <c:pt idx="202">
                  <c:v>78.099999999999994</c:v>
                </c:pt>
                <c:pt idx="203">
                  <c:v>77</c:v>
                </c:pt>
                <c:pt idx="204">
                  <c:v>73.900000000000006</c:v>
                </c:pt>
                <c:pt idx="205">
                  <c:v>77</c:v>
                </c:pt>
                <c:pt idx="206">
                  <c:v>78.099999999999994</c:v>
                </c:pt>
                <c:pt idx="207">
                  <c:v>73.900000000000006</c:v>
                </c:pt>
                <c:pt idx="208">
                  <c:v>73.900000000000006</c:v>
                </c:pt>
                <c:pt idx="209">
                  <c:v>75</c:v>
                </c:pt>
                <c:pt idx="210">
                  <c:v>75.900000000000006</c:v>
                </c:pt>
                <c:pt idx="211">
                  <c:v>75.900000000000006</c:v>
                </c:pt>
                <c:pt idx="212">
                  <c:v>78.099999999999994</c:v>
                </c:pt>
                <c:pt idx="213">
                  <c:v>79</c:v>
                </c:pt>
                <c:pt idx="214">
                  <c:v>77</c:v>
                </c:pt>
                <c:pt idx="215">
                  <c:v>81</c:v>
                </c:pt>
                <c:pt idx="216">
                  <c:v>73.900000000000006</c:v>
                </c:pt>
                <c:pt idx="217">
                  <c:v>73.900000000000006</c:v>
                </c:pt>
                <c:pt idx="218">
                  <c:v>75.099999999999994</c:v>
                </c:pt>
                <c:pt idx="219">
                  <c:v>75</c:v>
                </c:pt>
                <c:pt idx="220">
                  <c:v>79</c:v>
                </c:pt>
                <c:pt idx="221">
                  <c:v>73.400000000000006</c:v>
                </c:pt>
                <c:pt idx="222">
                  <c:v>77</c:v>
                </c:pt>
                <c:pt idx="223">
                  <c:v>75.900000000000006</c:v>
                </c:pt>
                <c:pt idx="224">
                  <c:v>77.5</c:v>
                </c:pt>
                <c:pt idx="225">
                  <c:v>77</c:v>
                </c:pt>
                <c:pt idx="226">
                  <c:v>77</c:v>
                </c:pt>
                <c:pt idx="227">
                  <c:v>77</c:v>
                </c:pt>
                <c:pt idx="228">
                  <c:v>77</c:v>
                </c:pt>
                <c:pt idx="229">
                  <c:v>74.599999999999994</c:v>
                </c:pt>
                <c:pt idx="230">
                  <c:v>73</c:v>
                </c:pt>
                <c:pt idx="231">
                  <c:v>73.900000000000006</c:v>
                </c:pt>
                <c:pt idx="232">
                  <c:v>73.900000000000006</c:v>
                </c:pt>
                <c:pt idx="233">
                  <c:v>75</c:v>
                </c:pt>
                <c:pt idx="234">
                  <c:v>77</c:v>
                </c:pt>
                <c:pt idx="235">
                  <c:v>79</c:v>
                </c:pt>
                <c:pt idx="236">
                  <c:v>81</c:v>
                </c:pt>
                <c:pt idx="237">
                  <c:v>79</c:v>
                </c:pt>
                <c:pt idx="238">
                  <c:v>79</c:v>
                </c:pt>
                <c:pt idx="239">
                  <c:v>77</c:v>
                </c:pt>
                <c:pt idx="240">
                  <c:v>79</c:v>
                </c:pt>
                <c:pt idx="241">
                  <c:v>77</c:v>
                </c:pt>
                <c:pt idx="242">
                  <c:v>73.900000000000006</c:v>
                </c:pt>
                <c:pt idx="243">
                  <c:v>73.900000000000006</c:v>
                </c:pt>
                <c:pt idx="244">
                  <c:v>78.099999999999994</c:v>
                </c:pt>
                <c:pt idx="245">
                  <c:v>77</c:v>
                </c:pt>
                <c:pt idx="246">
                  <c:v>78.099999999999994</c:v>
                </c:pt>
                <c:pt idx="247">
                  <c:v>79</c:v>
                </c:pt>
                <c:pt idx="248">
                  <c:v>78.099999999999994</c:v>
                </c:pt>
                <c:pt idx="249">
                  <c:v>77</c:v>
                </c:pt>
                <c:pt idx="250">
                  <c:v>73.900000000000006</c:v>
                </c:pt>
                <c:pt idx="251">
                  <c:v>75.099999999999994</c:v>
                </c:pt>
                <c:pt idx="252">
                  <c:v>73.8</c:v>
                </c:pt>
                <c:pt idx="253">
                  <c:v>77</c:v>
                </c:pt>
                <c:pt idx="254">
                  <c:v>78.099999999999994</c:v>
                </c:pt>
                <c:pt idx="255">
                  <c:v>75</c:v>
                </c:pt>
                <c:pt idx="256">
                  <c:v>77</c:v>
                </c:pt>
                <c:pt idx="257">
                  <c:v>75.900000000000006</c:v>
                </c:pt>
                <c:pt idx="258">
                  <c:v>75</c:v>
                </c:pt>
                <c:pt idx="259">
                  <c:v>77</c:v>
                </c:pt>
                <c:pt idx="260">
                  <c:v>77</c:v>
                </c:pt>
                <c:pt idx="261">
                  <c:v>73.900000000000006</c:v>
                </c:pt>
                <c:pt idx="262">
                  <c:v>75.400000000000006</c:v>
                </c:pt>
                <c:pt idx="263">
                  <c:v>77</c:v>
                </c:pt>
                <c:pt idx="264">
                  <c:v>72</c:v>
                </c:pt>
                <c:pt idx="265">
                  <c:v>69.099999999999994</c:v>
                </c:pt>
                <c:pt idx="266">
                  <c:v>72</c:v>
                </c:pt>
                <c:pt idx="267">
                  <c:v>73.900000000000006</c:v>
                </c:pt>
                <c:pt idx="268">
                  <c:v>73.900000000000006</c:v>
                </c:pt>
                <c:pt idx="269">
                  <c:v>77</c:v>
                </c:pt>
                <c:pt idx="270">
                  <c:v>73.3</c:v>
                </c:pt>
                <c:pt idx="271">
                  <c:v>73.900000000000006</c:v>
                </c:pt>
                <c:pt idx="272">
                  <c:v>64</c:v>
                </c:pt>
                <c:pt idx="273">
                  <c:v>68</c:v>
                </c:pt>
                <c:pt idx="274">
                  <c:v>66.900000000000006</c:v>
                </c:pt>
                <c:pt idx="275">
                  <c:v>69.099999999999994</c:v>
                </c:pt>
                <c:pt idx="276">
                  <c:v>71.099999999999994</c:v>
                </c:pt>
                <c:pt idx="277">
                  <c:v>73</c:v>
                </c:pt>
                <c:pt idx="278">
                  <c:v>75</c:v>
                </c:pt>
                <c:pt idx="279">
                  <c:v>75.900000000000006</c:v>
                </c:pt>
                <c:pt idx="280">
                  <c:v>75</c:v>
                </c:pt>
                <c:pt idx="281">
                  <c:v>75</c:v>
                </c:pt>
                <c:pt idx="282">
                  <c:v>75</c:v>
                </c:pt>
                <c:pt idx="283">
                  <c:v>75</c:v>
                </c:pt>
                <c:pt idx="284">
                  <c:v>72</c:v>
                </c:pt>
                <c:pt idx="285">
                  <c:v>73</c:v>
                </c:pt>
                <c:pt idx="286">
                  <c:v>71.099999999999994</c:v>
                </c:pt>
                <c:pt idx="287">
                  <c:v>72</c:v>
                </c:pt>
                <c:pt idx="288">
                  <c:v>73</c:v>
                </c:pt>
                <c:pt idx="289">
                  <c:v>71.099999999999994</c:v>
                </c:pt>
                <c:pt idx="290">
                  <c:v>71.099999999999994</c:v>
                </c:pt>
                <c:pt idx="291">
                  <c:v>72</c:v>
                </c:pt>
                <c:pt idx="292">
                  <c:v>71.8</c:v>
                </c:pt>
                <c:pt idx="293">
                  <c:v>73</c:v>
                </c:pt>
                <c:pt idx="294">
                  <c:v>73</c:v>
                </c:pt>
                <c:pt idx="295">
                  <c:v>73</c:v>
                </c:pt>
                <c:pt idx="296">
                  <c:v>70</c:v>
                </c:pt>
                <c:pt idx="297">
                  <c:v>72</c:v>
                </c:pt>
                <c:pt idx="298">
                  <c:v>72</c:v>
                </c:pt>
                <c:pt idx="299">
                  <c:v>75</c:v>
                </c:pt>
                <c:pt idx="300">
                  <c:v>73.900000000000006</c:v>
                </c:pt>
                <c:pt idx="301">
                  <c:v>73</c:v>
                </c:pt>
                <c:pt idx="302">
                  <c:v>66.900000000000006</c:v>
                </c:pt>
                <c:pt idx="303">
                  <c:v>61</c:v>
                </c:pt>
                <c:pt idx="304">
                  <c:v>73.900000000000006</c:v>
                </c:pt>
                <c:pt idx="305">
                  <c:v>61</c:v>
                </c:pt>
                <c:pt idx="306">
                  <c:v>55.9</c:v>
                </c:pt>
                <c:pt idx="307">
                  <c:v>60.1</c:v>
                </c:pt>
                <c:pt idx="308">
                  <c:v>66</c:v>
                </c:pt>
                <c:pt idx="309">
                  <c:v>66</c:v>
                </c:pt>
                <c:pt idx="310">
                  <c:v>71.099999999999994</c:v>
                </c:pt>
                <c:pt idx="311">
                  <c:v>72</c:v>
                </c:pt>
                <c:pt idx="312">
                  <c:v>75</c:v>
                </c:pt>
                <c:pt idx="313">
                  <c:v>75</c:v>
                </c:pt>
                <c:pt idx="314">
                  <c:v>75.900000000000006</c:v>
                </c:pt>
                <c:pt idx="315">
                  <c:v>73.7</c:v>
                </c:pt>
                <c:pt idx="316">
                  <c:v>69.8</c:v>
                </c:pt>
                <c:pt idx="317">
                  <c:v>68</c:v>
                </c:pt>
                <c:pt idx="318">
                  <c:v>69.099999999999994</c:v>
                </c:pt>
                <c:pt idx="319">
                  <c:v>70.5</c:v>
                </c:pt>
                <c:pt idx="320">
                  <c:v>59</c:v>
                </c:pt>
                <c:pt idx="321">
                  <c:v>55</c:v>
                </c:pt>
                <c:pt idx="322">
                  <c:v>60.1</c:v>
                </c:pt>
                <c:pt idx="323">
                  <c:v>61</c:v>
                </c:pt>
                <c:pt idx="324">
                  <c:v>64.900000000000006</c:v>
                </c:pt>
                <c:pt idx="325">
                  <c:v>64</c:v>
                </c:pt>
                <c:pt idx="326">
                  <c:v>66</c:v>
                </c:pt>
                <c:pt idx="327">
                  <c:v>59</c:v>
                </c:pt>
                <c:pt idx="328">
                  <c:v>64</c:v>
                </c:pt>
                <c:pt idx="329">
                  <c:v>60.1</c:v>
                </c:pt>
                <c:pt idx="330">
                  <c:v>64</c:v>
                </c:pt>
                <c:pt idx="331">
                  <c:v>63</c:v>
                </c:pt>
                <c:pt idx="332">
                  <c:v>64.900000000000006</c:v>
                </c:pt>
                <c:pt idx="333">
                  <c:v>68</c:v>
                </c:pt>
                <c:pt idx="334">
                  <c:v>45</c:v>
                </c:pt>
                <c:pt idx="335">
                  <c:v>39</c:v>
                </c:pt>
                <c:pt idx="336">
                  <c:v>44.1</c:v>
                </c:pt>
                <c:pt idx="337">
                  <c:v>59</c:v>
                </c:pt>
                <c:pt idx="338">
                  <c:v>63</c:v>
                </c:pt>
                <c:pt idx="339">
                  <c:v>48.9</c:v>
                </c:pt>
                <c:pt idx="340">
                  <c:v>55</c:v>
                </c:pt>
                <c:pt idx="341">
                  <c:v>42.1</c:v>
                </c:pt>
                <c:pt idx="342">
                  <c:v>39.9</c:v>
                </c:pt>
                <c:pt idx="343">
                  <c:v>42.1</c:v>
                </c:pt>
                <c:pt idx="344">
                  <c:v>46.9</c:v>
                </c:pt>
                <c:pt idx="345">
                  <c:v>55.9</c:v>
                </c:pt>
                <c:pt idx="346">
                  <c:v>56.8</c:v>
                </c:pt>
                <c:pt idx="347">
                  <c:v>63</c:v>
                </c:pt>
                <c:pt idx="348">
                  <c:v>59.7</c:v>
                </c:pt>
                <c:pt idx="349">
                  <c:v>57.9</c:v>
                </c:pt>
                <c:pt idx="350">
                  <c:v>61</c:v>
                </c:pt>
                <c:pt idx="351">
                  <c:v>41</c:v>
                </c:pt>
                <c:pt idx="352">
                  <c:v>46</c:v>
                </c:pt>
                <c:pt idx="353">
                  <c:v>52</c:v>
                </c:pt>
                <c:pt idx="354">
                  <c:v>61</c:v>
                </c:pt>
                <c:pt idx="355">
                  <c:v>48.9</c:v>
                </c:pt>
                <c:pt idx="356">
                  <c:v>48</c:v>
                </c:pt>
                <c:pt idx="357">
                  <c:v>55.9</c:v>
                </c:pt>
                <c:pt idx="358">
                  <c:v>39</c:v>
                </c:pt>
                <c:pt idx="359">
                  <c:v>36</c:v>
                </c:pt>
                <c:pt idx="360">
                  <c:v>37.9</c:v>
                </c:pt>
                <c:pt idx="361">
                  <c:v>51.1</c:v>
                </c:pt>
                <c:pt idx="362">
                  <c:v>54</c:v>
                </c:pt>
                <c:pt idx="363">
                  <c:v>55.9</c:v>
                </c:pt>
                <c:pt idx="364">
                  <c:v>66.900000000000006</c:v>
                </c:pt>
                <c:pt idx="365">
                  <c:v>66.900000000000006</c:v>
                </c:pt>
                <c:pt idx="366">
                  <c:v>66.5</c:v>
                </c:pt>
                <c:pt idx="367">
                  <c:v>64.900000000000006</c:v>
                </c:pt>
                <c:pt idx="368">
                  <c:v>48</c:v>
                </c:pt>
                <c:pt idx="369">
                  <c:v>46</c:v>
                </c:pt>
                <c:pt idx="370">
                  <c:v>44.1</c:v>
                </c:pt>
                <c:pt idx="371">
                  <c:v>52</c:v>
                </c:pt>
                <c:pt idx="372">
                  <c:v>55.9</c:v>
                </c:pt>
                <c:pt idx="373">
                  <c:v>46.9</c:v>
                </c:pt>
                <c:pt idx="374">
                  <c:v>37</c:v>
                </c:pt>
                <c:pt idx="375">
                  <c:v>48</c:v>
                </c:pt>
                <c:pt idx="376">
                  <c:v>57.9</c:v>
                </c:pt>
                <c:pt idx="377">
                  <c:v>53.1</c:v>
                </c:pt>
                <c:pt idx="378">
                  <c:v>48</c:v>
                </c:pt>
                <c:pt idx="379">
                  <c:v>42.1</c:v>
                </c:pt>
                <c:pt idx="380">
                  <c:v>48</c:v>
                </c:pt>
                <c:pt idx="381">
                  <c:v>41</c:v>
                </c:pt>
                <c:pt idx="382">
                  <c:v>45</c:v>
                </c:pt>
                <c:pt idx="383">
                  <c:v>39.9</c:v>
                </c:pt>
                <c:pt idx="384">
                  <c:v>46</c:v>
                </c:pt>
                <c:pt idx="385">
                  <c:v>48.9</c:v>
                </c:pt>
                <c:pt idx="386">
                  <c:v>53.1</c:v>
                </c:pt>
                <c:pt idx="387">
                  <c:v>59</c:v>
                </c:pt>
                <c:pt idx="388">
                  <c:v>55.9</c:v>
                </c:pt>
                <c:pt idx="389">
                  <c:v>60.6</c:v>
                </c:pt>
                <c:pt idx="390">
                  <c:v>57.9</c:v>
                </c:pt>
                <c:pt idx="391">
                  <c:v>61</c:v>
                </c:pt>
                <c:pt idx="392">
                  <c:v>55</c:v>
                </c:pt>
                <c:pt idx="393">
                  <c:v>44.1</c:v>
                </c:pt>
                <c:pt idx="394">
                  <c:v>46</c:v>
                </c:pt>
                <c:pt idx="395">
                  <c:v>53.1</c:v>
                </c:pt>
                <c:pt idx="396">
                  <c:v>61</c:v>
                </c:pt>
                <c:pt idx="397">
                  <c:v>41</c:v>
                </c:pt>
                <c:pt idx="398">
                  <c:v>39.9</c:v>
                </c:pt>
                <c:pt idx="399">
                  <c:v>35.1</c:v>
                </c:pt>
                <c:pt idx="400">
                  <c:v>43</c:v>
                </c:pt>
                <c:pt idx="401">
                  <c:v>55.8</c:v>
                </c:pt>
                <c:pt idx="402">
                  <c:v>63.4</c:v>
                </c:pt>
                <c:pt idx="403">
                  <c:v>57.9</c:v>
                </c:pt>
                <c:pt idx="404">
                  <c:v>66.599999999999994</c:v>
                </c:pt>
                <c:pt idx="405">
                  <c:v>66.7</c:v>
                </c:pt>
                <c:pt idx="406">
                  <c:v>63</c:v>
                </c:pt>
                <c:pt idx="407">
                  <c:v>63</c:v>
                </c:pt>
                <c:pt idx="408">
                  <c:v>66.900000000000006</c:v>
                </c:pt>
                <c:pt idx="409">
                  <c:v>66.8</c:v>
                </c:pt>
                <c:pt idx="410">
                  <c:v>68</c:v>
                </c:pt>
                <c:pt idx="411">
                  <c:v>64</c:v>
                </c:pt>
                <c:pt idx="412">
                  <c:v>60.1</c:v>
                </c:pt>
                <c:pt idx="413">
                  <c:v>62.1</c:v>
                </c:pt>
                <c:pt idx="414">
                  <c:v>66.900000000000006</c:v>
                </c:pt>
                <c:pt idx="415">
                  <c:v>49.3</c:v>
                </c:pt>
                <c:pt idx="416">
                  <c:v>51.1</c:v>
                </c:pt>
                <c:pt idx="417">
                  <c:v>55</c:v>
                </c:pt>
                <c:pt idx="418">
                  <c:v>64.900000000000006</c:v>
                </c:pt>
                <c:pt idx="419">
                  <c:v>55</c:v>
                </c:pt>
                <c:pt idx="420">
                  <c:v>55.9</c:v>
                </c:pt>
                <c:pt idx="421">
                  <c:v>57</c:v>
                </c:pt>
                <c:pt idx="422">
                  <c:v>64.900000000000006</c:v>
                </c:pt>
                <c:pt idx="423">
                  <c:v>68</c:v>
                </c:pt>
                <c:pt idx="424">
                  <c:v>69.099999999999994</c:v>
                </c:pt>
                <c:pt idx="425">
                  <c:v>63</c:v>
                </c:pt>
                <c:pt idx="426">
                  <c:v>64.900000000000006</c:v>
                </c:pt>
                <c:pt idx="427">
                  <c:v>55</c:v>
                </c:pt>
                <c:pt idx="428">
                  <c:v>51.1</c:v>
                </c:pt>
                <c:pt idx="429">
                  <c:v>57</c:v>
                </c:pt>
                <c:pt idx="430">
                  <c:v>53.1</c:v>
                </c:pt>
                <c:pt idx="431">
                  <c:v>46</c:v>
                </c:pt>
                <c:pt idx="432">
                  <c:v>52</c:v>
                </c:pt>
                <c:pt idx="433">
                  <c:v>53.1</c:v>
                </c:pt>
                <c:pt idx="434">
                  <c:v>55.9</c:v>
                </c:pt>
                <c:pt idx="435">
                  <c:v>55</c:v>
                </c:pt>
                <c:pt idx="436">
                  <c:v>55.9</c:v>
                </c:pt>
                <c:pt idx="437">
                  <c:v>55.9</c:v>
                </c:pt>
                <c:pt idx="438">
                  <c:v>60.1</c:v>
                </c:pt>
                <c:pt idx="439">
                  <c:v>63</c:v>
                </c:pt>
                <c:pt idx="440">
                  <c:v>64.900000000000006</c:v>
                </c:pt>
                <c:pt idx="441">
                  <c:v>66</c:v>
                </c:pt>
                <c:pt idx="442">
                  <c:v>62.1</c:v>
                </c:pt>
                <c:pt idx="443">
                  <c:v>54</c:v>
                </c:pt>
                <c:pt idx="444">
                  <c:v>52</c:v>
                </c:pt>
                <c:pt idx="445">
                  <c:v>55.9</c:v>
                </c:pt>
                <c:pt idx="446">
                  <c:v>54.7</c:v>
                </c:pt>
                <c:pt idx="447">
                  <c:v>57</c:v>
                </c:pt>
                <c:pt idx="448">
                  <c:v>64.900000000000006</c:v>
                </c:pt>
                <c:pt idx="449">
                  <c:v>70.5</c:v>
                </c:pt>
                <c:pt idx="450">
                  <c:v>66</c:v>
                </c:pt>
                <c:pt idx="451">
                  <c:v>66.900000000000006</c:v>
                </c:pt>
                <c:pt idx="452">
                  <c:v>70</c:v>
                </c:pt>
                <c:pt idx="453">
                  <c:v>64.900000000000006</c:v>
                </c:pt>
                <c:pt idx="454">
                  <c:v>68</c:v>
                </c:pt>
                <c:pt idx="455">
                  <c:v>66.900000000000006</c:v>
                </c:pt>
                <c:pt idx="456">
                  <c:v>48</c:v>
                </c:pt>
                <c:pt idx="457">
                  <c:v>48</c:v>
                </c:pt>
                <c:pt idx="458">
                  <c:v>53.1</c:v>
                </c:pt>
                <c:pt idx="459">
                  <c:v>53.1</c:v>
                </c:pt>
                <c:pt idx="460">
                  <c:v>55</c:v>
                </c:pt>
                <c:pt idx="461">
                  <c:v>57.9</c:v>
                </c:pt>
                <c:pt idx="462">
                  <c:v>59</c:v>
                </c:pt>
                <c:pt idx="463">
                  <c:v>61</c:v>
                </c:pt>
                <c:pt idx="464">
                  <c:v>64</c:v>
                </c:pt>
                <c:pt idx="465">
                  <c:v>63</c:v>
                </c:pt>
                <c:pt idx="466">
                  <c:v>59</c:v>
                </c:pt>
                <c:pt idx="467">
                  <c:v>60.1</c:v>
                </c:pt>
                <c:pt idx="468">
                  <c:v>64.900000000000006</c:v>
                </c:pt>
                <c:pt idx="469">
                  <c:v>64.900000000000006</c:v>
                </c:pt>
                <c:pt idx="470">
                  <c:v>69.099999999999994</c:v>
                </c:pt>
                <c:pt idx="471">
                  <c:v>69.099999999999994</c:v>
                </c:pt>
                <c:pt idx="472">
                  <c:v>69.5</c:v>
                </c:pt>
                <c:pt idx="473">
                  <c:v>68.8</c:v>
                </c:pt>
                <c:pt idx="474">
                  <c:v>69.099999999999994</c:v>
                </c:pt>
                <c:pt idx="475">
                  <c:v>66</c:v>
                </c:pt>
                <c:pt idx="476">
                  <c:v>61</c:v>
                </c:pt>
                <c:pt idx="477">
                  <c:v>60.1</c:v>
                </c:pt>
                <c:pt idx="478">
                  <c:v>66.900000000000006</c:v>
                </c:pt>
                <c:pt idx="479">
                  <c:v>73</c:v>
                </c:pt>
                <c:pt idx="480">
                  <c:v>64</c:v>
                </c:pt>
                <c:pt idx="481">
                  <c:v>64.900000000000006</c:v>
                </c:pt>
                <c:pt idx="482">
                  <c:v>63</c:v>
                </c:pt>
                <c:pt idx="483">
                  <c:v>69.099999999999994</c:v>
                </c:pt>
                <c:pt idx="484">
                  <c:v>70</c:v>
                </c:pt>
                <c:pt idx="485">
                  <c:v>72</c:v>
                </c:pt>
                <c:pt idx="486">
                  <c:v>72</c:v>
                </c:pt>
                <c:pt idx="487">
                  <c:v>72</c:v>
                </c:pt>
                <c:pt idx="488">
                  <c:v>72</c:v>
                </c:pt>
                <c:pt idx="489">
                  <c:v>73.900000000000006</c:v>
                </c:pt>
                <c:pt idx="490">
                  <c:v>73</c:v>
                </c:pt>
                <c:pt idx="491">
                  <c:v>72</c:v>
                </c:pt>
                <c:pt idx="492">
                  <c:v>62.1</c:v>
                </c:pt>
                <c:pt idx="493">
                  <c:v>64.900000000000006</c:v>
                </c:pt>
                <c:pt idx="494">
                  <c:v>71.099999999999994</c:v>
                </c:pt>
                <c:pt idx="495">
                  <c:v>73</c:v>
                </c:pt>
                <c:pt idx="496">
                  <c:v>72</c:v>
                </c:pt>
                <c:pt idx="497">
                  <c:v>72</c:v>
                </c:pt>
                <c:pt idx="498">
                  <c:v>64</c:v>
                </c:pt>
                <c:pt idx="499">
                  <c:v>64</c:v>
                </c:pt>
                <c:pt idx="500">
                  <c:v>66</c:v>
                </c:pt>
                <c:pt idx="501">
                  <c:v>63</c:v>
                </c:pt>
                <c:pt idx="502">
                  <c:v>68</c:v>
                </c:pt>
                <c:pt idx="503">
                  <c:v>68</c:v>
                </c:pt>
                <c:pt idx="504">
                  <c:v>69.099999999999994</c:v>
                </c:pt>
                <c:pt idx="505">
                  <c:v>66.900000000000006</c:v>
                </c:pt>
                <c:pt idx="506">
                  <c:v>64</c:v>
                </c:pt>
                <c:pt idx="507">
                  <c:v>64</c:v>
                </c:pt>
                <c:pt idx="508">
                  <c:v>64</c:v>
                </c:pt>
                <c:pt idx="509">
                  <c:v>66</c:v>
                </c:pt>
                <c:pt idx="510">
                  <c:v>68</c:v>
                </c:pt>
                <c:pt idx="511">
                  <c:v>68</c:v>
                </c:pt>
                <c:pt idx="512">
                  <c:v>70</c:v>
                </c:pt>
                <c:pt idx="513">
                  <c:v>73</c:v>
                </c:pt>
                <c:pt idx="514">
                  <c:v>71.099999999999994</c:v>
                </c:pt>
                <c:pt idx="515">
                  <c:v>73</c:v>
                </c:pt>
                <c:pt idx="516">
                  <c:v>68</c:v>
                </c:pt>
                <c:pt idx="517">
                  <c:v>72</c:v>
                </c:pt>
                <c:pt idx="518">
                  <c:v>72</c:v>
                </c:pt>
                <c:pt idx="519">
                  <c:v>73</c:v>
                </c:pt>
                <c:pt idx="520">
                  <c:v>72</c:v>
                </c:pt>
                <c:pt idx="521">
                  <c:v>73.900000000000006</c:v>
                </c:pt>
                <c:pt idx="522">
                  <c:v>77</c:v>
                </c:pt>
                <c:pt idx="523">
                  <c:v>75</c:v>
                </c:pt>
                <c:pt idx="524">
                  <c:v>73.900000000000006</c:v>
                </c:pt>
                <c:pt idx="525">
                  <c:v>72</c:v>
                </c:pt>
                <c:pt idx="526">
                  <c:v>75</c:v>
                </c:pt>
                <c:pt idx="527">
                  <c:v>75</c:v>
                </c:pt>
                <c:pt idx="528">
                  <c:v>75.900000000000006</c:v>
                </c:pt>
                <c:pt idx="529">
                  <c:v>72</c:v>
                </c:pt>
                <c:pt idx="530">
                  <c:v>73</c:v>
                </c:pt>
                <c:pt idx="531">
                  <c:v>73</c:v>
                </c:pt>
                <c:pt idx="532">
                  <c:v>72</c:v>
                </c:pt>
                <c:pt idx="533">
                  <c:v>72</c:v>
                </c:pt>
                <c:pt idx="534">
                  <c:v>77</c:v>
                </c:pt>
                <c:pt idx="535">
                  <c:v>78.099999999999994</c:v>
                </c:pt>
                <c:pt idx="536">
                  <c:v>75.900000000000006</c:v>
                </c:pt>
                <c:pt idx="537">
                  <c:v>71.8</c:v>
                </c:pt>
                <c:pt idx="538">
                  <c:v>72</c:v>
                </c:pt>
                <c:pt idx="539">
                  <c:v>73</c:v>
                </c:pt>
                <c:pt idx="540">
                  <c:v>72.8</c:v>
                </c:pt>
                <c:pt idx="541">
                  <c:v>73.900000000000006</c:v>
                </c:pt>
                <c:pt idx="542">
                  <c:v>73.900000000000006</c:v>
                </c:pt>
                <c:pt idx="543">
                  <c:v>73.900000000000006</c:v>
                </c:pt>
                <c:pt idx="544">
                  <c:v>75</c:v>
                </c:pt>
                <c:pt idx="545">
                  <c:v>73.2</c:v>
                </c:pt>
                <c:pt idx="546">
                  <c:v>73</c:v>
                </c:pt>
                <c:pt idx="547">
                  <c:v>71.8</c:v>
                </c:pt>
                <c:pt idx="548">
                  <c:v>75</c:v>
                </c:pt>
                <c:pt idx="549">
                  <c:v>72</c:v>
                </c:pt>
                <c:pt idx="550">
                  <c:v>75</c:v>
                </c:pt>
                <c:pt idx="551">
                  <c:v>73</c:v>
                </c:pt>
                <c:pt idx="552">
                  <c:v>75</c:v>
                </c:pt>
                <c:pt idx="553">
                  <c:v>75.599999999999994</c:v>
                </c:pt>
                <c:pt idx="554">
                  <c:v>74.400000000000006</c:v>
                </c:pt>
                <c:pt idx="555">
                  <c:v>73</c:v>
                </c:pt>
                <c:pt idx="556">
                  <c:v>77</c:v>
                </c:pt>
                <c:pt idx="557">
                  <c:v>75.900000000000006</c:v>
                </c:pt>
                <c:pt idx="558">
                  <c:v>73.400000000000006</c:v>
                </c:pt>
                <c:pt idx="559">
                  <c:v>78.099999999999994</c:v>
                </c:pt>
                <c:pt idx="560">
                  <c:v>75</c:v>
                </c:pt>
                <c:pt idx="561">
                  <c:v>75</c:v>
                </c:pt>
                <c:pt idx="562">
                  <c:v>77</c:v>
                </c:pt>
                <c:pt idx="563">
                  <c:v>77</c:v>
                </c:pt>
                <c:pt idx="564">
                  <c:v>75.900000000000006</c:v>
                </c:pt>
                <c:pt idx="565">
                  <c:v>75</c:v>
                </c:pt>
                <c:pt idx="566">
                  <c:v>75</c:v>
                </c:pt>
                <c:pt idx="567">
                  <c:v>80.099999999999994</c:v>
                </c:pt>
                <c:pt idx="568">
                  <c:v>78.099999999999994</c:v>
                </c:pt>
                <c:pt idx="569">
                  <c:v>75.7</c:v>
                </c:pt>
                <c:pt idx="570">
                  <c:v>77</c:v>
                </c:pt>
                <c:pt idx="571">
                  <c:v>77</c:v>
                </c:pt>
                <c:pt idx="572">
                  <c:v>77</c:v>
                </c:pt>
                <c:pt idx="573">
                  <c:v>77.5</c:v>
                </c:pt>
                <c:pt idx="574">
                  <c:v>75.599999999999994</c:v>
                </c:pt>
                <c:pt idx="575">
                  <c:v>75</c:v>
                </c:pt>
                <c:pt idx="576">
                  <c:v>78.099999999999994</c:v>
                </c:pt>
                <c:pt idx="577">
                  <c:v>78.099999999999994</c:v>
                </c:pt>
                <c:pt idx="578">
                  <c:v>79</c:v>
                </c:pt>
                <c:pt idx="579">
                  <c:v>75.900000000000006</c:v>
                </c:pt>
                <c:pt idx="580">
                  <c:v>75.599999999999994</c:v>
                </c:pt>
                <c:pt idx="581">
                  <c:v>75</c:v>
                </c:pt>
                <c:pt idx="582">
                  <c:v>75.900000000000006</c:v>
                </c:pt>
                <c:pt idx="583">
                  <c:v>75.7</c:v>
                </c:pt>
                <c:pt idx="584">
                  <c:v>77</c:v>
                </c:pt>
                <c:pt idx="585">
                  <c:v>79</c:v>
                </c:pt>
                <c:pt idx="586">
                  <c:v>77</c:v>
                </c:pt>
                <c:pt idx="587">
                  <c:v>77</c:v>
                </c:pt>
                <c:pt idx="588">
                  <c:v>77</c:v>
                </c:pt>
                <c:pt idx="589">
                  <c:v>79</c:v>
                </c:pt>
                <c:pt idx="590">
                  <c:v>77</c:v>
                </c:pt>
                <c:pt idx="591">
                  <c:v>77</c:v>
                </c:pt>
                <c:pt idx="592">
                  <c:v>79</c:v>
                </c:pt>
                <c:pt idx="593">
                  <c:v>78.099999999999994</c:v>
                </c:pt>
                <c:pt idx="594">
                  <c:v>79</c:v>
                </c:pt>
                <c:pt idx="595">
                  <c:v>78.099999999999994</c:v>
                </c:pt>
                <c:pt idx="596">
                  <c:v>78.099999999999994</c:v>
                </c:pt>
                <c:pt idx="597">
                  <c:v>77.5</c:v>
                </c:pt>
                <c:pt idx="598">
                  <c:v>77</c:v>
                </c:pt>
                <c:pt idx="599">
                  <c:v>80.099999999999994</c:v>
                </c:pt>
                <c:pt idx="600">
                  <c:v>75.900000000000006</c:v>
                </c:pt>
                <c:pt idx="601">
                  <c:v>72</c:v>
                </c:pt>
                <c:pt idx="602">
                  <c:v>73.900000000000006</c:v>
                </c:pt>
                <c:pt idx="603">
                  <c:v>78.099999999999994</c:v>
                </c:pt>
                <c:pt idx="604">
                  <c:v>78.099999999999994</c:v>
                </c:pt>
                <c:pt idx="605">
                  <c:v>79</c:v>
                </c:pt>
                <c:pt idx="606">
                  <c:v>77</c:v>
                </c:pt>
                <c:pt idx="607">
                  <c:v>77</c:v>
                </c:pt>
                <c:pt idx="608">
                  <c:v>78.099999999999994</c:v>
                </c:pt>
                <c:pt idx="609">
                  <c:v>75.900000000000006</c:v>
                </c:pt>
                <c:pt idx="610">
                  <c:v>75</c:v>
                </c:pt>
                <c:pt idx="611">
                  <c:v>75.900000000000006</c:v>
                </c:pt>
                <c:pt idx="612">
                  <c:v>75.900000000000006</c:v>
                </c:pt>
                <c:pt idx="613">
                  <c:v>77</c:v>
                </c:pt>
                <c:pt idx="614">
                  <c:v>75.900000000000006</c:v>
                </c:pt>
                <c:pt idx="615">
                  <c:v>77</c:v>
                </c:pt>
                <c:pt idx="616">
                  <c:v>75</c:v>
                </c:pt>
                <c:pt idx="617">
                  <c:v>75.900000000000006</c:v>
                </c:pt>
                <c:pt idx="618">
                  <c:v>75</c:v>
                </c:pt>
                <c:pt idx="619">
                  <c:v>77.5</c:v>
                </c:pt>
                <c:pt idx="620">
                  <c:v>77</c:v>
                </c:pt>
                <c:pt idx="621">
                  <c:v>75.900000000000006</c:v>
                </c:pt>
                <c:pt idx="622">
                  <c:v>75.900000000000006</c:v>
                </c:pt>
                <c:pt idx="623">
                  <c:v>75</c:v>
                </c:pt>
                <c:pt idx="624">
                  <c:v>75.900000000000006</c:v>
                </c:pt>
                <c:pt idx="625">
                  <c:v>75.900000000000006</c:v>
                </c:pt>
                <c:pt idx="626">
                  <c:v>75.900000000000006</c:v>
                </c:pt>
                <c:pt idx="627">
                  <c:v>75.599999999999994</c:v>
                </c:pt>
                <c:pt idx="628">
                  <c:v>75</c:v>
                </c:pt>
                <c:pt idx="629">
                  <c:v>74.5</c:v>
                </c:pt>
                <c:pt idx="630">
                  <c:v>75.599999999999994</c:v>
                </c:pt>
                <c:pt idx="631">
                  <c:v>73.900000000000006</c:v>
                </c:pt>
                <c:pt idx="632">
                  <c:v>73.900000000000006</c:v>
                </c:pt>
                <c:pt idx="633">
                  <c:v>73.900000000000006</c:v>
                </c:pt>
                <c:pt idx="634">
                  <c:v>71.099999999999994</c:v>
                </c:pt>
                <c:pt idx="635">
                  <c:v>70</c:v>
                </c:pt>
                <c:pt idx="636">
                  <c:v>70</c:v>
                </c:pt>
                <c:pt idx="637">
                  <c:v>70</c:v>
                </c:pt>
                <c:pt idx="638">
                  <c:v>71.099999999999994</c:v>
                </c:pt>
                <c:pt idx="639">
                  <c:v>73.900000000000006</c:v>
                </c:pt>
                <c:pt idx="640">
                  <c:v>73.900000000000006</c:v>
                </c:pt>
                <c:pt idx="641">
                  <c:v>71.099999999999994</c:v>
                </c:pt>
                <c:pt idx="642">
                  <c:v>72</c:v>
                </c:pt>
                <c:pt idx="643">
                  <c:v>75.900000000000006</c:v>
                </c:pt>
                <c:pt idx="644">
                  <c:v>75</c:v>
                </c:pt>
                <c:pt idx="645">
                  <c:v>75.900000000000006</c:v>
                </c:pt>
                <c:pt idx="646">
                  <c:v>72</c:v>
                </c:pt>
                <c:pt idx="647">
                  <c:v>72</c:v>
                </c:pt>
                <c:pt idx="648">
                  <c:v>71.099999999999994</c:v>
                </c:pt>
                <c:pt idx="649">
                  <c:v>73</c:v>
                </c:pt>
                <c:pt idx="650">
                  <c:v>73.900000000000006</c:v>
                </c:pt>
                <c:pt idx="651">
                  <c:v>73.900000000000006</c:v>
                </c:pt>
                <c:pt idx="652">
                  <c:v>73.900000000000006</c:v>
                </c:pt>
                <c:pt idx="653">
                  <c:v>71.099999999999994</c:v>
                </c:pt>
                <c:pt idx="654">
                  <c:v>70</c:v>
                </c:pt>
                <c:pt idx="655">
                  <c:v>62.1</c:v>
                </c:pt>
                <c:pt idx="656">
                  <c:v>66.900000000000006</c:v>
                </c:pt>
                <c:pt idx="657">
                  <c:v>64.900000000000006</c:v>
                </c:pt>
                <c:pt idx="658">
                  <c:v>68</c:v>
                </c:pt>
                <c:pt idx="659">
                  <c:v>70</c:v>
                </c:pt>
                <c:pt idx="660">
                  <c:v>71.099999999999994</c:v>
                </c:pt>
                <c:pt idx="661">
                  <c:v>73</c:v>
                </c:pt>
                <c:pt idx="662">
                  <c:v>75</c:v>
                </c:pt>
                <c:pt idx="663">
                  <c:v>73</c:v>
                </c:pt>
                <c:pt idx="664">
                  <c:v>63</c:v>
                </c:pt>
                <c:pt idx="665">
                  <c:v>66</c:v>
                </c:pt>
                <c:pt idx="666">
                  <c:v>69.099999999999994</c:v>
                </c:pt>
                <c:pt idx="667">
                  <c:v>64</c:v>
                </c:pt>
                <c:pt idx="668">
                  <c:v>63</c:v>
                </c:pt>
                <c:pt idx="669">
                  <c:v>57.9</c:v>
                </c:pt>
                <c:pt idx="670">
                  <c:v>64.900000000000006</c:v>
                </c:pt>
                <c:pt idx="671">
                  <c:v>64</c:v>
                </c:pt>
                <c:pt idx="672">
                  <c:v>66.900000000000006</c:v>
                </c:pt>
                <c:pt idx="673">
                  <c:v>68.3</c:v>
                </c:pt>
                <c:pt idx="674">
                  <c:v>52</c:v>
                </c:pt>
                <c:pt idx="675">
                  <c:v>52</c:v>
                </c:pt>
                <c:pt idx="676">
                  <c:v>55</c:v>
                </c:pt>
                <c:pt idx="677">
                  <c:v>57.9</c:v>
                </c:pt>
                <c:pt idx="678">
                  <c:v>62.1</c:v>
                </c:pt>
                <c:pt idx="679">
                  <c:v>66</c:v>
                </c:pt>
                <c:pt idx="680">
                  <c:v>70</c:v>
                </c:pt>
                <c:pt idx="681">
                  <c:v>63.6</c:v>
                </c:pt>
                <c:pt idx="682">
                  <c:v>54</c:v>
                </c:pt>
                <c:pt idx="683">
                  <c:v>52</c:v>
                </c:pt>
                <c:pt idx="684">
                  <c:v>52</c:v>
                </c:pt>
                <c:pt idx="685">
                  <c:v>59</c:v>
                </c:pt>
                <c:pt idx="686">
                  <c:v>68</c:v>
                </c:pt>
                <c:pt idx="687">
                  <c:v>69.099999999999994</c:v>
                </c:pt>
                <c:pt idx="688">
                  <c:v>69.099999999999994</c:v>
                </c:pt>
                <c:pt idx="689">
                  <c:v>66.900000000000006</c:v>
                </c:pt>
                <c:pt idx="690">
                  <c:v>66.900000000000006</c:v>
                </c:pt>
                <c:pt idx="691">
                  <c:v>54</c:v>
                </c:pt>
                <c:pt idx="692">
                  <c:v>50</c:v>
                </c:pt>
                <c:pt idx="693">
                  <c:v>55.9</c:v>
                </c:pt>
                <c:pt idx="694">
                  <c:v>57</c:v>
                </c:pt>
                <c:pt idx="695">
                  <c:v>50</c:v>
                </c:pt>
                <c:pt idx="696">
                  <c:v>51.1</c:v>
                </c:pt>
                <c:pt idx="697">
                  <c:v>53.1</c:v>
                </c:pt>
                <c:pt idx="698">
                  <c:v>46.9</c:v>
                </c:pt>
                <c:pt idx="699">
                  <c:v>52</c:v>
                </c:pt>
                <c:pt idx="700">
                  <c:v>57.9</c:v>
                </c:pt>
                <c:pt idx="701">
                  <c:v>52</c:v>
                </c:pt>
                <c:pt idx="702">
                  <c:v>51.9</c:v>
                </c:pt>
                <c:pt idx="703">
                  <c:v>57</c:v>
                </c:pt>
                <c:pt idx="704">
                  <c:v>60.8</c:v>
                </c:pt>
                <c:pt idx="705">
                  <c:v>62.9</c:v>
                </c:pt>
                <c:pt idx="706">
                  <c:v>61.8</c:v>
                </c:pt>
                <c:pt idx="707">
                  <c:v>66.900000000000006</c:v>
                </c:pt>
                <c:pt idx="708">
                  <c:v>62.1</c:v>
                </c:pt>
                <c:pt idx="709">
                  <c:v>62.8</c:v>
                </c:pt>
                <c:pt idx="710">
                  <c:v>62.7</c:v>
                </c:pt>
                <c:pt idx="711">
                  <c:v>64</c:v>
                </c:pt>
                <c:pt idx="712">
                  <c:v>68</c:v>
                </c:pt>
                <c:pt idx="713">
                  <c:v>64.900000000000006</c:v>
                </c:pt>
                <c:pt idx="714">
                  <c:v>68</c:v>
                </c:pt>
                <c:pt idx="715">
                  <c:v>63.6</c:v>
                </c:pt>
                <c:pt idx="716">
                  <c:v>64.900000000000006</c:v>
                </c:pt>
                <c:pt idx="717">
                  <c:v>71.099999999999994</c:v>
                </c:pt>
                <c:pt idx="718">
                  <c:v>68</c:v>
                </c:pt>
                <c:pt idx="719">
                  <c:v>64.7</c:v>
                </c:pt>
                <c:pt idx="720">
                  <c:v>51.1</c:v>
                </c:pt>
                <c:pt idx="721">
                  <c:v>48.9</c:v>
                </c:pt>
                <c:pt idx="722">
                  <c:v>54</c:v>
                </c:pt>
                <c:pt idx="723">
                  <c:v>55</c:v>
                </c:pt>
                <c:pt idx="724">
                  <c:v>55.9</c:v>
                </c:pt>
                <c:pt idx="725">
                  <c:v>57.9</c:v>
                </c:pt>
                <c:pt idx="726">
                  <c:v>58.2</c:v>
                </c:pt>
                <c:pt idx="727">
                  <c:v>61</c:v>
                </c:pt>
                <c:pt idx="728">
                  <c:v>62.1</c:v>
                </c:pt>
                <c:pt idx="729">
                  <c:v>63.7</c:v>
                </c:pt>
                <c:pt idx="730">
                  <c:v>66</c:v>
                </c:pt>
                <c:pt idx="731">
                  <c:v>64.900000000000006</c:v>
                </c:pt>
                <c:pt idx="732">
                  <c:v>63</c:v>
                </c:pt>
                <c:pt idx="733">
                  <c:v>50</c:v>
                </c:pt>
                <c:pt idx="734">
                  <c:v>59</c:v>
                </c:pt>
                <c:pt idx="735">
                  <c:v>57</c:v>
                </c:pt>
                <c:pt idx="736">
                  <c:v>63</c:v>
                </c:pt>
                <c:pt idx="737">
                  <c:v>55</c:v>
                </c:pt>
                <c:pt idx="738">
                  <c:v>62.1</c:v>
                </c:pt>
                <c:pt idx="739">
                  <c:v>62.1</c:v>
                </c:pt>
                <c:pt idx="740">
                  <c:v>53.1</c:v>
                </c:pt>
                <c:pt idx="741">
                  <c:v>53.1</c:v>
                </c:pt>
                <c:pt idx="742">
                  <c:v>57.9</c:v>
                </c:pt>
                <c:pt idx="743">
                  <c:v>54</c:v>
                </c:pt>
                <c:pt idx="744">
                  <c:v>45</c:v>
                </c:pt>
                <c:pt idx="745">
                  <c:v>59</c:v>
                </c:pt>
                <c:pt idx="746">
                  <c:v>53.1</c:v>
                </c:pt>
                <c:pt idx="747">
                  <c:v>41</c:v>
                </c:pt>
                <c:pt idx="748">
                  <c:v>46</c:v>
                </c:pt>
                <c:pt idx="749">
                  <c:v>50</c:v>
                </c:pt>
                <c:pt idx="750">
                  <c:v>57</c:v>
                </c:pt>
                <c:pt idx="751">
                  <c:v>54</c:v>
                </c:pt>
                <c:pt idx="752">
                  <c:v>44.1</c:v>
                </c:pt>
                <c:pt idx="753">
                  <c:v>37.9</c:v>
                </c:pt>
                <c:pt idx="754">
                  <c:v>51.1</c:v>
                </c:pt>
                <c:pt idx="755">
                  <c:v>51.1</c:v>
                </c:pt>
                <c:pt idx="756">
                  <c:v>57.9</c:v>
                </c:pt>
                <c:pt idx="757">
                  <c:v>55</c:v>
                </c:pt>
                <c:pt idx="758">
                  <c:v>43</c:v>
                </c:pt>
                <c:pt idx="759">
                  <c:v>34</c:v>
                </c:pt>
                <c:pt idx="760">
                  <c:v>34</c:v>
                </c:pt>
                <c:pt idx="761">
                  <c:v>43</c:v>
                </c:pt>
                <c:pt idx="762">
                  <c:v>51.1</c:v>
                </c:pt>
                <c:pt idx="763">
                  <c:v>63</c:v>
                </c:pt>
                <c:pt idx="764">
                  <c:v>61</c:v>
                </c:pt>
                <c:pt idx="765">
                  <c:v>60.9</c:v>
                </c:pt>
                <c:pt idx="766">
                  <c:v>54</c:v>
                </c:pt>
                <c:pt idx="767">
                  <c:v>53.1</c:v>
                </c:pt>
                <c:pt idx="768">
                  <c:v>52</c:v>
                </c:pt>
                <c:pt idx="769">
                  <c:v>50</c:v>
                </c:pt>
                <c:pt idx="770">
                  <c:v>43</c:v>
                </c:pt>
                <c:pt idx="771">
                  <c:v>51.1</c:v>
                </c:pt>
                <c:pt idx="772">
                  <c:v>57</c:v>
                </c:pt>
                <c:pt idx="773">
                  <c:v>62.1</c:v>
                </c:pt>
                <c:pt idx="774">
                  <c:v>45</c:v>
                </c:pt>
                <c:pt idx="775">
                  <c:v>45</c:v>
                </c:pt>
                <c:pt idx="776">
                  <c:v>55</c:v>
                </c:pt>
                <c:pt idx="777">
                  <c:v>64</c:v>
                </c:pt>
                <c:pt idx="778">
                  <c:v>68.900000000000006</c:v>
                </c:pt>
                <c:pt idx="779">
                  <c:v>67</c:v>
                </c:pt>
                <c:pt idx="780">
                  <c:v>51.1</c:v>
                </c:pt>
                <c:pt idx="781">
                  <c:v>59</c:v>
                </c:pt>
                <c:pt idx="782">
                  <c:v>62.1</c:v>
                </c:pt>
                <c:pt idx="783">
                  <c:v>63.3</c:v>
                </c:pt>
                <c:pt idx="784">
                  <c:v>62.1</c:v>
                </c:pt>
                <c:pt idx="785">
                  <c:v>63</c:v>
                </c:pt>
                <c:pt idx="786">
                  <c:v>63</c:v>
                </c:pt>
                <c:pt idx="787">
                  <c:v>62.1</c:v>
                </c:pt>
                <c:pt idx="788">
                  <c:v>63</c:v>
                </c:pt>
                <c:pt idx="789">
                  <c:v>59</c:v>
                </c:pt>
                <c:pt idx="790">
                  <c:v>55</c:v>
                </c:pt>
                <c:pt idx="791">
                  <c:v>57.9</c:v>
                </c:pt>
                <c:pt idx="792">
                  <c:v>61</c:v>
                </c:pt>
                <c:pt idx="793">
                  <c:v>61</c:v>
                </c:pt>
                <c:pt idx="794">
                  <c:v>63</c:v>
                </c:pt>
                <c:pt idx="795">
                  <c:v>66.900000000000006</c:v>
                </c:pt>
                <c:pt idx="796">
                  <c:v>70</c:v>
                </c:pt>
                <c:pt idx="797">
                  <c:v>72</c:v>
                </c:pt>
                <c:pt idx="798">
                  <c:v>68</c:v>
                </c:pt>
                <c:pt idx="799">
                  <c:v>68</c:v>
                </c:pt>
                <c:pt idx="800">
                  <c:v>72</c:v>
                </c:pt>
                <c:pt idx="801">
                  <c:v>41</c:v>
                </c:pt>
                <c:pt idx="802">
                  <c:v>53.1</c:v>
                </c:pt>
                <c:pt idx="803">
                  <c:v>64.900000000000006</c:v>
                </c:pt>
                <c:pt idx="804">
                  <c:v>64.900000000000006</c:v>
                </c:pt>
                <c:pt idx="805">
                  <c:v>64.5</c:v>
                </c:pt>
                <c:pt idx="806">
                  <c:v>63</c:v>
                </c:pt>
                <c:pt idx="807">
                  <c:v>68</c:v>
                </c:pt>
                <c:pt idx="808">
                  <c:v>69.099999999999994</c:v>
                </c:pt>
                <c:pt idx="809">
                  <c:v>55.9</c:v>
                </c:pt>
                <c:pt idx="810">
                  <c:v>64</c:v>
                </c:pt>
                <c:pt idx="811">
                  <c:v>69.099999999999994</c:v>
                </c:pt>
                <c:pt idx="812">
                  <c:v>71.099999999999994</c:v>
                </c:pt>
                <c:pt idx="813">
                  <c:v>62.1</c:v>
                </c:pt>
                <c:pt idx="814">
                  <c:v>57</c:v>
                </c:pt>
                <c:pt idx="815">
                  <c:v>57</c:v>
                </c:pt>
                <c:pt idx="816">
                  <c:v>61</c:v>
                </c:pt>
                <c:pt idx="817">
                  <c:v>61</c:v>
                </c:pt>
                <c:pt idx="818">
                  <c:v>64</c:v>
                </c:pt>
                <c:pt idx="819">
                  <c:v>70</c:v>
                </c:pt>
                <c:pt idx="820">
                  <c:v>69.900000000000006</c:v>
                </c:pt>
                <c:pt idx="821">
                  <c:v>71.099999999999994</c:v>
                </c:pt>
                <c:pt idx="822">
                  <c:v>64</c:v>
                </c:pt>
                <c:pt idx="823">
                  <c:v>62.1</c:v>
                </c:pt>
                <c:pt idx="824">
                  <c:v>68</c:v>
                </c:pt>
                <c:pt idx="825">
                  <c:v>72</c:v>
                </c:pt>
                <c:pt idx="826">
                  <c:v>75</c:v>
                </c:pt>
                <c:pt idx="827">
                  <c:v>63</c:v>
                </c:pt>
                <c:pt idx="828">
                  <c:v>57.9</c:v>
                </c:pt>
                <c:pt idx="829">
                  <c:v>51.1</c:v>
                </c:pt>
                <c:pt idx="830">
                  <c:v>55.9</c:v>
                </c:pt>
                <c:pt idx="831">
                  <c:v>61</c:v>
                </c:pt>
                <c:pt idx="832">
                  <c:v>66</c:v>
                </c:pt>
                <c:pt idx="833">
                  <c:v>68</c:v>
                </c:pt>
                <c:pt idx="834">
                  <c:v>72</c:v>
                </c:pt>
                <c:pt idx="835">
                  <c:v>66.900000000000006</c:v>
                </c:pt>
                <c:pt idx="836">
                  <c:v>70</c:v>
                </c:pt>
                <c:pt idx="837">
                  <c:v>71.099999999999994</c:v>
                </c:pt>
                <c:pt idx="838">
                  <c:v>68</c:v>
                </c:pt>
                <c:pt idx="839">
                  <c:v>61</c:v>
                </c:pt>
                <c:pt idx="840">
                  <c:v>66</c:v>
                </c:pt>
                <c:pt idx="841">
                  <c:v>66</c:v>
                </c:pt>
                <c:pt idx="842">
                  <c:v>66</c:v>
                </c:pt>
                <c:pt idx="843">
                  <c:v>66.900000000000006</c:v>
                </c:pt>
                <c:pt idx="844">
                  <c:v>69.099999999999994</c:v>
                </c:pt>
                <c:pt idx="845">
                  <c:v>64.900000000000006</c:v>
                </c:pt>
                <c:pt idx="846">
                  <c:v>68</c:v>
                </c:pt>
                <c:pt idx="847">
                  <c:v>70</c:v>
                </c:pt>
                <c:pt idx="848">
                  <c:v>66.900000000000006</c:v>
                </c:pt>
                <c:pt idx="849">
                  <c:v>66.900000000000006</c:v>
                </c:pt>
                <c:pt idx="850">
                  <c:v>69.099999999999994</c:v>
                </c:pt>
                <c:pt idx="851">
                  <c:v>69.099999999999994</c:v>
                </c:pt>
                <c:pt idx="852">
                  <c:v>71.099999999999994</c:v>
                </c:pt>
                <c:pt idx="853">
                  <c:v>69.099999999999994</c:v>
                </c:pt>
                <c:pt idx="854">
                  <c:v>70</c:v>
                </c:pt>
                <c:pt idx="855">
                  <c:v>71.099999999999994</c:v>
                </c:pt>
                <c:pt idx="856">
                  <c:v>67</c:v>
                </c:pt>
                <c:pt idx="857">
                  <c:v>71.099999999999994</c:v>
                </c:pt>
                <c:pt idx="858">
                  <c:v>69.099999999999994</c:v>
                </c:pt>
                <c:pt idx="859">
                  <c:v>62.1</c:v>
                </c:pt>
                <c:pt idx="860">
                  <c:v>63</c:v>
                </c:pt>
                <c:pt idx="861">
                  <c:v>64.900000000000006</c:v>
                </c:pt>
                <c:pt idx="862">
                  <c:v>64.900000000000006</c:v>
                </c:pt>
                <c:pt idx="863">
                  <c:v>66.900000000000006</c:v>
                </c:pt>
                <c:pt idx="864">
                  <c:v>72</c:v>
                </c:pt>
                <c:pt idx="865">
                  <c:v>67</c:v>
                </c:pt>
                <c:pt idx="866">
                  <c:v>70</c:v>
                </c:pt>
                <c:pt idx="867">
                  <c:v>73.900000000000006</c:v>
                </c:pt>
                <c:pt idx="868">
                  <c:v>72</c:v>
                </c:pt>
                <c:pt idx="869">
                  <c:v>73</c:v>
                </c:pt>
                <c:pt idx="870">
                  <c:v>71.5</c:v>
                </c:pt>
                <c:pt idx="871">
                  <c:v>69.400000000000006</c:v>
                </c:pt>
                <c:pt idx="872">
                  <c:v>73.900000000000006</c:v>
                </c:pt>
                <c:pt idx="873">
                  <c:v>73.900000000000006</c:v>
                </c:pt>
                <c:pt idx="874">
                  <c:v>70</c:v>
                </c:pt>
                <c:pt idx="875">
                  <c:v>73.900000000000006</c:v>
                </c:pt>
                <c:pt idx="876">
                  <c:v>75</c:v>
                </c:pt>
                <c:pt idx="877">
                  <c:v>73</c:v>
                </c:pt>
                <c:pt idx="878">
                  <c:v>72</c:v>
                </c:pt>
                <c:pt idx="879">
                  <c:v>68</c:v>
                </c:pt>
                <c:pt idx="880">
                  <c:v>73</c:v>
                </c:pt>
                <c:pt idx="881">
                  <c:v>72</c:v>
                </c:pt>
                <c:pt idx="882">
                  <c:v>72</c:v>
                </c:pt>
                <c:pt idx="883">
                  <c:v>73</c:v>
                </c:pt>
                <c:pt idx="884">
                  <c:v>73</c:v>
                </c:pt>
                <c:pt idx="885">
                  <c:v>72</c:v>
                </c:pt>
                <c:pt idx="886">
                  <c:v>75.900000000000006</c:v>
                </c:pt>
                <c:pt idx="887">
                  <c:v>71.099999999999994</c:v>
                </c:pt>
                <c:pt idx="888">
                  <c:v>73.900000000000006</c:v>
                </c:pt>
                <c:pt idx="889">
                  <c:v>73.900000000000006</c:v>
                </c:pt>
                <c:pt idx="890">
                  <c:v>77</c:v>
                </c:pt>
                <c:pt idx="891">
                  <c:v>73</c:v>
                </c:pt>
                <c:pt idx="892">
                  <c:v>73</c:v>
                </c:pt>
                <c:pt idx="893">
                  <c:v>75</c:v>
                </c:pt>
                <c:pt idx="894">
                  <c:v>79</c:v>
                </c:pt>
                <c:pt idx="895">
                  <c:v>78.099999999999994</c:v>
                </c:pt>
                <c:pt idx="896">
                  <c:v>75.900000000000006</c:v>
                </c:pt>
                <c:pt idx="897">
                  <c:v>78.099999999999994</c:v>
                </c:pt>
                <c:pt idx="898">
                  <c:v>73</c:v>
                </c:pt>
                <c:pt idx="899">
                  <c:v>73</c:v>
                </c:pt>
                <c:pt idx="900">
                  <c:v>75.599999999999994</c:v>
                </c:pt>
                <c:pt idx="901">
                  <c:v>73.900000000000006</c:v>
                </c:pt>
                <c:pt idx="902">
                  <c:v>73</c:v>
                </c:pt>
                <c:pt idx="903">
                  <c:v>69.099999999999994</c:v>
                </c:pt>
                <c:pt idx="904">
                  <c:v>78.099999999999994</c:v>
                </c:pt>
                <c:pt idx="905">
                  <c:v>75</c:v>
                </c:pt>
                <c:pt idx="906">
                  <c:v>77</c:v>
                </c:pt>
                <c:pt idx="907">
                  <c:v>73.900000000000006</c:v>
                </c:pt>
                <c:pt idx="908">
                  <c:v>75</c:v>
                </c:pt>
                <c:pt idx="909">
                  <c:v>75</c:v>
                </c:pt>
                <c:pt idx="910">
                  <c:v>75.900000000000006</c:v>
                </c:pt>
                <c:pt idx="911">
                  <c:v>75</c:v>
                </c:pt>
                <c:pt idx="912">
                  <c:v>75.900000000000006</c:v>
                </c:pt>
                <c:pt idx="913">
                  <c:v>75.900000000000006</c:v>
                </c:pt>
                <c:pt idx="914">
                  <c:v>75</c:v>
                </c:pt>
                <c:pt idx="915">
                  <c:v>77</c:v>
                </c:pt>
                <c:pt idx="916">
                  <c:v>77</c:v>
                </c:pt>
                <c:pt idx="917">
                  <c:v>75</c:v>
                </c:pt>
                <c:pt idx="918">
                  <c:v>75</c:v>
                </c:pt>
                <c:pt idx="919">
                  <c:v>78.099999999999994</c:v>
                </c:pt>
                <c:pt idx="920">
                  <c:v>77</c:v>
                </c:pt>
                <c:pt idx="921">
                  <c:v>75.599999999999994</c:v>
                </c:pt>
                <c:pt idx="922">
                  <c:v>77</c:v>
                </c:pt>
                <c:pt idx="923">
                  <c:v>79</c:v>
                </c:pt>
                <c:pt idx="924">
                  <c:v>75</c:v>
                </c:pt>
                <c:pt idx="925">
                  <c:v>73.900000000000006</c:v>
                </c:pt>
                <c:pt idx="926">
                  <c:v>77</c:v>
                </c:pt>
                <c:pt idx="927">
                  <c:v>73.900000000000006</c:v>
                </c:pt>
                <c:pt idx="928">
                  <c:v>73.900000000000006</c:v>
                </c:pt>
                <c:pt idx="929">
                  <c:v>77</c:v>
                </c:pt>
                <c:pt idx="930">
                  <c:v>75.900000000000006</c:v>
                </c:pt>
                <c:pt idx="931">
                  <c:v>73.900000000000006</c:v>
                </c:pt>
                <c:pt idx="932">
                  <c:v>75.900000000000006</c:v>
                </c:pt>
                <c:pt idx="933">
                  <c:v>77</c:v>
                </c:pt>
                <c:pt idx="934">
                  <c:v>75.3</c:v>
                </c:pt>
                <c:pt idx="935">
                  <c:v>77</c:v>
                </c:pt>
                <c:pt idx="936">
                  <c:v>75.900000000000006</c:v>
                </c:pt>
                <c:pt idx="937">
                  <c:v>73.900000000000006</c:v>
                </c:pt>
                <c:pt idx="938">
                  <c:v>75.900000000000006</c:v>
                </c:pt>
                <c:pt idx="939">
                  <c:v>75.900000000000006</c:v>
                </c:pt>
                <c:pt idx="940">
                  <c:v>75.900000000000006</c:v>
                </c:pt>
                <c:pt idx="941">
                  <c:v>77</c:v>
                </c:pt>
                <c:pt idx="942">
                  <c:v>77</c:v>
                </c:pt>
                <c:pt idx="943">
                  <c:v>70</c:v>
                </c:pt>
                <c:pt idx="944">
                  <c:v>73</c:v>
                </c:pt>
                <c:pt idx="945">
                  <c:v>77</c:v>
                </c:pt>
                <c:pt idx="946">
                  <c:v>78.099999999999994</c:v>
                </c:pt>
                <c:pt idx="947">
                  <c:v>78.099999999999994</c:v>
                </c:pt>
                <c:pt idx="948">
                  <c:v>77</c:v>
                </c:pt>
                <c:pt idx="949">
                  <c:v>77</c:v>
                </c:pt>
                <c:pt idx="950">
                  <c:v>75.099999999999994</c:v>
                </c:pt>
                <c:pt idx="951">
                  <c:v>75.900000000000006</c:v>
                </c:pt>
                <c:pt idx="952">
                  <c:v>78.099999999999994</c:v>
                </c:pt>
                <c:pt idx="953">
                  <c:v>75.099999999999994</c:v>
                </c:pt>
                <c:pt idx="954">
                  <c:v>75</c:v>
                </c:pt>
                <c:pt idx="955">
                  <c:v>73.099999999999994</c:v>
                </c:pt>
                <c:pt idx="956">
                  <c:v>75.900000000000006</c:v>
                </c:pt>
                <c:pt idx="957">
                  <c:v>77</c:v>
                </c:pt>
                <c:pt idx="958">
                  <c:v>77</c:v>
                </c:pt>
                <c:pt idx="959">
                  <c:v>77</c:v>
                </c:pt>
                <c:pt idx="960">
                  <c:v>73.900000000000006</c:v>
                </c:pt>
                <c:pt idx="961">
                  <c:v>73.900000000000006</c:v>
                </c:pt>
                <c:pt idx="962">
                  <c:v>79</c:v>
                </c:pt>
                <c:pt idx="963">
                  <c:v>78.099999999999994</c:v>
                </c:pt>
                <c:pt idx="964">
                  <c:v>77</c:v>
                </c:pt>
                <c:pt idx="965">
                  <c:v>77</c:v>
                </c:pt>
                <c:pt idx="966">
                  <c:v>78.099999999999994</c:v>
                </c:pt>
                <c:pt idx="967">
                  <c:v>76.5</c:v>
                </c:pt>
                <c:pt idx="968">
                  <c:v>75</c:v>
                </c:pt>
                <c:pt idx="969">
                  <c:v>75.900000000000006</c:v>
                </c:pt>
                <c:pt idx="970">
                  <c:v>75.900000000000006</c:v>
                </c:pt>
                <c:pt idx="971">
                  <c:v>78.099999999999994</c:v>
                </c:pt>
                <c:pt idx="972">
                  <c:v>77</c:v>
                </c:pt>
                <c:pt idx="973">
                  <c:v>75.900000000000006</c:v>
                </c:pt>
                <c:pt idx="974">
                  <c:v>76.599999999999994</c:v>
                </c:pt>
                <c:pt idx="975">
                  <c:v>75.900000000000006</c:v>
                </c:pt>
                <c:pt idx="976">
                  <c:v>78.099999999999994</c:v>
                </c:pt>
                <c:pt idx="977">
                  <c:v>78.099999999999994</c:v>
                </c:pt>
                <c:pt idx="978">
                  <c:v>79</c:v>
                </c:pt>
                <c:pt idx="979">
                  <c:v>79</c:v>
                </c:pt>
                <c:pt idx="980">
                  <c:v>75.900000000000006</c:v>
                </c:pt>
                <c:pt idx="981">
                  <c:v>73</c:v>
                </c:pt>
                <c:pt idx="982">
                  <c:v>75</c:v>
                </c:pt>
                <c:pt idx="983">
                  <c:v>75</c:v>
                </c:pt>
                <c:pt idx="984">
                  <c:v>73.900000000000006</c:v>
                </c:pt>
                <c:pt idx="985">
                  <c:v>75</c:v>
                </c:pt>
                <c:pt idx="986">
                  <c:v>75</c:v>
                </c:pt>
                <c:pt idx="987">
                  <c:v>73.7</c:v>
                </c:pt>
                <c:pt idx="988">
                  <c:v>75</c:v>
                </c:pt>
                <c:pt idx="989">
                  <c:v>75</c:v>
                </c:pt>
                <c:pt idx="990">
                  <c:v>73</c:v>
                </c:pt>
                <c:pt idx="991">
                  <c:v>73.900000000000006</c:v>
                </c:pt>
                <c:pt idx="992">
                  <c:v>74.3</c:v>
                </c:pt>
                <c:pt idx="993">
                  <c:v>75.099999999999994</c:v>
                </c:pt>
                <c:pt idx="994">
                  <c:v>75.900000000000006</c:v>
                </c:pt>
                <c:pt idx="995">
                  <c:v>73.900000000000006</c:v>
                </c:pt>
                <c:pt idx="996">
                  <c:v>75</c:v>
                </c:pt>
                <c:pt idx="997">
                  <c:v>73.900000000000006</c:v>
                </c:pt>
                <c:pt idx="998">
                  <c:v>75.900000000000006</c:v>
                </c:pt>
                <c:pt idx="999">
                  <c:v>75.900000000000006</c:v>
                </c:pt>
                <c:pt idx="1000">
                  <c:v>73.5</c:v>
                </c:pt>
                <c:pt idx="1001">
                  <c:v>71.099999999999994</c:v>
                </c:pt>
                <c:pt idx="1002">
                  <c:v>63</c:v>
                </c:pt>
                <c:pt idx="1003">
                  <c:v>64.900000000000006</c:v>
                </c:pt>
                <c:pt idx="1004">
                  <c:v>66.900000000000006</c:v>
                </c:pt>
                <c:pt idx="1005">
                  <c:v>66.900000000000006</c:v>
                </c:pt>
                <c:pt idx="1006">
                  <c:v>63</c:v>
                </c:pt>
                <c:pt idx="1007">
                  <c:v>63</c:v>
                </c:pt>
                <c:pt idx="1008">
                  <c:v>64</c:v>
                </c:pt>
                <c:pt idx="1009">
                  <c:v>64.900000000000006</c:v>
                </c:pt>
                <c:pt idx="1010">
                  <c:v>66</c:v>
                </c:pt>
                <c:pt idx="1011">
                  <c:v>66</c:v>
                </c:pt>
                <c:pt idx="1012">
                  <c:v>72</c:v>
                </c:pt>
                <c:pt idx="1013">
                  <c:v>72</c:v>
                </c:pt>
                <c:pt idx="1014">
                  <c:v>73.900000000000006</c:v>
                </c:pt>
                <c:pt idx="1015">
                  <c:v>72</c:v>
                </c:pt>
                <c:pt idx="1016">
                  <c:v>72</c:v>
                </c:pt>
                <c:pt idx="1017">
                  <c:v>73</c:v>
                </c:pt>
                <c:pt idx="1018">
                  <c:v>69.099999999999994</c:v>
                </c:pt>
                <c:pt idx="1019">
                  <c:v>70</c:v>
                </c:pt>
                <c:pt idx="1020">
                  <c:v>70</c:v>
                </c:pt>
                <c:pt idx="1021">
                  <c:v>53.1</c:v>
                </c:pt>
                <c:pt idx="1022">
                  <c:v>53.1</c:v>
                </c:pt>
                <c:pt idx="1023">
                  <c:v>57.9</c:v>
                </c:pt>
                <c:pt idx="1024">
                  <c:v>60.1</c:v>
                </c:pt>
                <c:pt idx="1025">
                  <c:v>62.1</c:v>
                </c:pt>
                <c:pt idx="1026">
                  <c:v>66</c:v>
                </c:pt>
                <c:pt idx="1027">
                  <c:v>64</c:v>
                </c:pt>
                <c:pt idx="1028">
                  <c:v>64</c:v>
                </c:pt>
                <c:pt idx="1029">
                  <c:v>68</c:v>
                </c:pt>
                <c:pt idx="1030">
                  <c:v>73</c:v>
                </c:pt>
                <c:pt idx="1031">
                  <c:v>70</c:v>
                </c:pt>
                <c:pt idx="1032">
                  <c:v>69.099999999999994</c:v>
                </c:pt>
                <c:pt idx="1033">
                  <c:v>71.099999999999994</c:v>
                </c:pt>
                <c:pt idx="1034">
                  <c:v>73</c:v>
                </c:pt>
                <c:pt idx="1035">
                  <c:v>73</c:v>
                </c:pt>
                <c:pt idx="1036">
                  <c:v>73</c:v>
                </c:pt>
                <c:pt idx="1037">
                  <c:v>68</c:v>
                </c:pt>
                <c:pt idx="1038">
                  <c:v>69.099999999999994</c:v>
                </c:pt>
                <c:pt idx="1039">
                  <c:v>72</c:v>
                </c:pt>
                <c:pt idx="1040">
                  <c:v>69.099999999999994</c:v>
                </c:pt>
                <c:pt idx="1041">
                  <c:v>70</c:v>
                </c:pt>
                <c:pt idx="1042">
                  <c:v>69.900000000000006</c:v>
                </c:pt>
                <c:pt idx="1043">
                  <c:v>69.099999999999994</c:v>
                </c:pt>
                <c:pt idx="1044">
                  <c:v>69.2</c:v>
                </c:pt>
                <c:pt idx="1045">
                  <c:v>66.900000000000006</c:v>
                </c:pt>
                <c:pt idx="1046">
                  <c:v>64</c:v>
                </c:pt>
                <c:pt idx="1047">
                  <c:v>62.1</c:v>
                </c:pt>
                <c:pt idx="1048">
                  <c:v>66.900000000000006</c:v>
                </c:pt>
                <c:pt idx="1049">
                  <c:v>69</c:v>
                </c:pt>
                <c:pt idx="1050">
                  <c:v>54</c:v>
                </c:pt>
                <c:pt idx="1051">
                  <c:v>52</c:v>
                </c:pt>
                <c:pt idx="1052">
                  <c:v>53.1</c:v>
                </c:pt>
                <c:pt idx="1053">
                  <c:v>59</c:v>
                </c:pt>
                <c:pt idx="1054">
                  <c:v>55.7</c:v>
                </c:pt>
                <c:pt idx="1055">
                  <c:v>66</c:v>
                </c:pt>
                <c:pt idx="1056">
                  <c:v>64.7</c:v>
                </c:pt>
                <c:pt idx="1057">
                  <c:v>66.400000000000006</c:v>
                </c:pt>
                <c:pt idx="1058">
                  <c:v>67</c:v>
                </c:pt>
                <c:pt idx="1059">
                  <c:v>70</c:v>
                </c:pt>
                <c:pt idx="1060">
                  <c:v>71.8</c:v>
                </c:pt>
                <c:pt idx="1061">
                  <c:v>66</c:v>
                </c:pt>
                <c:pt idx="1062">
                  <c:v>57.9</c:v>
                </c:pt>
                <c:pt idx="1063">
                  <c:v>64</c:v>
                </c:pt>
                <c:pt idx="1064">
                  <c:v>62.1</c:v>
                </c:pt>
                <c:pt idx="1065">
                  <c:v>63</c:v>
                </c:pt>
                <c:pt idx="1066">
                  <c:v>63</c:v>
                </c:pt>
                <c:pt idx="1067">
                  <c:v>60.1</c:v>
                </c:pt>
                <c:pt idx="1068">
                  <c:v>64</c:v>
                </c:pt>
                <c:pt idx="1069">
                  <c:v>62.1</c:v>
                </c:pt>
                <c:pt idx="1070">
                  <c:v>63</c:v>
                </c:pt>
                <c:pt idx="1071">
                  <c:v>64</c:v>
                </c:pt>
                <c:pt idx="1072">
                  <c:v>64</c:v>
                </c:pt>
                <c:pt idx="1073">
                  <c:v>62.4</c:v>
                </c:pt>
                <c:pt idx="1074">
                  <c:v>64</c:v>
                </c:pt>
                <c:pt idx="1075">
                  <c:v>61</c:v>
                </c:pt>
                <c:pt idx="1076">
                  <c:v>60.1</c:v>
                </c:pt>
                <c:pt idx="1077">
                  <c:v>64.900000000000006</c:v>
                </c:pt>
                <c:pt idx="1078">
                  <c:v>69.099999999999994</c:v>
                </c:pt>
                <c:pt idx="1079">
                  <c:v>57</c:v>
                </c:pt>
                <c:pt idx="1080">
                  <c:v>52</c:v>
                </c:pt>
                <c:pt idx="1081">
                  <c:v>55</c:v>
                </c:pt>
                <c:pt idx="1082">
                  <c:v>46</c:v>
                </c:pt>
                <c:pt idx="1083">
                  <c:v>55.9</c:v>
                </c:pt>
                <c:pt idx="1084">
                  <c:v>59</c:v>
                </c:pt>
                <c:pt idx="1085">
                  <c:v>57</c:v>
                </c:pt>
                <c:pt idx="1086">
                  <c:v>59</c:v>
                </c:pt>
                <c:pt idx="1087">
                  <c:v>30.9</c:v>
                </c:pt>
                <c:pt idx="1088">
                  <c:v>30</c:v>
                </c:pt>
                <c:pt idx="1089">
                  <c:v>34</c:v>
                </c:pt>
                <c:pt idx="1090">
                  <c:v>43</c:v>
                </c:pt>
                <c:pt idx="1091">
                  <c:v>44.1</c:v>
                </c:pt>
                <c:pt idx="1092">
                  <c:v>52</c:v>
                </c:pt>
                <c:pt idx="1093">
                  <c:v>55</c:v>
                </c:pt>
                <c:pt idx="1094">
                  <c:v>66</c:v>
                </c:pt>
                <c:pt idx="1095">
                  <c:v>66.7</c:v>
                </c:pt>
                <c:pt idx="1096">
                  <c:v>59.3</c:v>
                </c:pt>
                <c:pt idx="1097">
                  <c:v>62.1</c:v>
                </c:pt>
                <c:pt idx="1098">
                  <c:v>68</c:v>
                </c:pt>
                <c:pt idx="1099">
                  <c:v>71.099999999999994</c:v>
                </c:pt>
                <c:pt idx="1100">
                  <c:v>52</c:v>
                </c:pt>
                <c:pt idx="1101">
                  <c:v>46.9</c:v>
                </c:pt>
                <c:pt idx="1102">
                  <c:v>51.1</c:v>
                </c:pt>
                <c:pt idx="1103">
                  <c:v>54</c:v>
                </c:pt>
                <c:pt idx="1104">
                  <c:v>54</c:v>
                </c:pt>
                <c:pt idx="1105">
                  <c:v>46.9</c:v>
                </c:pt>
                <c:pt idx="1106">
                  <c:v>46.9</c:v>
                </c:pt>
                <c:pt idx="1107">
                  <c:v>51.1</c:v>
                </c:pt>
                <c:pt idx="1108">
                  <c:v>39.9</c:v>
                </c:pt>
                <c:pt idx="1109">
                  <c:v>36</c:v>
                </c:pt>
                <c:pt idx="1110">
                  <c:v>39.9</c:v>
                </c:pt>
                <c:pt idx="1111">
                  <c:v>41</c:v>
                </c:pt>
                <c:pt idx="1112">
                  <c:v>48.9</c:v>
                </c:pt>
                <c:pt idx="1113">
                  <c:v>57.1</c:v>
                </c:pt>
                <c:pt idx="1114">
                  <c:v>66.5</c:v>
                </c:pt>
                <c:pt idx="1115">
                  <c:v>60.1</c:v>
                </c:pt>
                <c:pt idx="1116">
                  <c:v>60.1</c:v>
                </c:pt>
                <c:pt idx="1117">
                  <c:v>62.1</c:v>
                </c:pt>
                <c:pt idx="1118">
                  <c:v>48</c:v>
                </c:pt>
                <c:pt idx="1119">
                  <c:v>62.1</c:v>
                </c:pt>
                <c:pt idx="1120">
                  <c:v>60.1</c:v>
                </c:pt>
                <c:pt idx="1121">
                  <c:v>46</c:v>
                </c:pt>
                <c:pt idx="1122">
                  <c:v>46.9</c:v>
                </c:pt>
                <c:pt idx="1123">
                  <c:v>61</c:v>
                </c:pt>
                <c:pt idx="1124">
                  <c:v>60.1</c:v>
                </c:pt>
                <c:pt idx="1125">
                  <c:v>64.900000000000006</c:v>
                </c:pt>
                <c:pt idx="1126">
                  <c:v>64</c:v>
                </c:pt>
                <c:pt idx="1127">
                  <c:v>62.1</c:v>
                </c:pt>
                <c:pt idx="1128">
                  <c:v>66.099999999999994</c:v>
                </c:pt>
                <c:pt idx="1129">
                  <c:v>51.1</c:v>
                </c:pt>
                <c:pt idx="1130">
                  <c:v>55</c:v>
                </c:pt>
                <c:pt idx="1131">
                  <c:v>55</c:v>
                </c:pt>
                <c:pt idx="1132">
                  <c:v>54</c:v>
                </c:pt>
                <c:pt idx="1133">
                  <c:v>57</c:v>
                </c:pt>
                <c:pt idx="1134">
                  <c:v>57.9</c:v>
                </c:pt>
                <c:pt idx="1135">
                  <c:v>64</c:v>
                </c:pt>
                <c:pt idx="1136">
                  <c:v>64.900000000000006</c:v>
                </c:pt>
                <c:pt idx="1137">
                  <c:v>60.1</c:v>
                </c:pt>
                <c:pt idx="1138">
                  <c:v>48.9</c:v>
                </c:pt>
                <c:pt idx="1139">
                  <c:v>48</c:v>
                </c:pt>
                <c:pt idx="1140">
                  <c:v>57</c:v>
                </c:pt>
                <c:pt idx="1141">
                  <c:v>63</c:v>
                </c:pt>
                <c:pt idx="1142">
                  <c:v>63</c:v>
                </c:pt>
                <c:pt idx="1143">
                  <c:v>53.1</c:v>
                </c:pt>
                <c:pt idx="1144">
                  <c:v>55</c:v>
                </c:pt>
                <c:pt idx="1145">
                  <c:v>61</c:v>
                </c:pt>
                <c:pt idx="1146">
                  <c:v>63</c:v>
                </c:pt>
                <c:pt idx="1147">
                  <c:v>59.9</c:v>
                </c:pt>
                <c:pt idx="1148">
                  <c:v>65.8</c:v>
                </c:pt>
                <c:pt idx="1149">
                  <c:v>64</c:v>
                </c:pt>
                <c:pt idx="1150">
                  <c:v>64.900000000000006</c:v>
                </c:pt>
                <c:pt idx="1151">
                  <c:v>62.1</c:v>
                </c:pt>
                <c:pt idx="1152">
                  <c:v>62.1</c:v>
                </c:pt>
                <c:pt idx="1153">
                  <c:v>64</c:v>
                </c:pt>
                <c:pt idx="1154">
                  <c:v>65.400000000000006</c:v>
                </c:pt>
                <c:pt idx="1155">
                  <c:v>59</c:v>
                </c:pt>
                <c:pt idx="1156">
                  <c:v>63</c:v>
                </c:pt>
                <c:pt idx="1157">
                  <c:v>71.099999999999994</c:v>
                </c:pt>
                <c:pt idx="1158">
                  <c:v>69.900000000000006</c:v>
                </c:pt>
                <c:pt idx="1159">
                  <c:v>69.099999999999994</c:v>
                </c:pt>
                <c:pt idx="1160">
                  <c:v>66.2</c:v>
                </c:pt>
                <c:pt idx="1161">
                  <c:v>69.099999999999994</c:v>
                </c:pt>
                <c:pt idx="1162">
                  <c:v>59</c:v>
                </c:pt>
                <c:pt idx="1163">
                  <c:v>59</c:v>
                </c:pt>
                <c:pt idx="1164">
                  <c:v>66.900000000000006</c:v>
                </c:pt>
                <c:pt idx="1165">
                  <c:v>54</c:v>
                </c:pt>
                <c:pt idx="1166">
                  <c:v>69.7</c:v>
                </c:pt>
                <c:pt idx="1167">
                  <c:v>55</c:v>
                </c:pt>
                <c:pt idx="1168">
                  <c:v>52</c:v>
                </c:pt>
                <c:pt idx="1169">
                  <c:v>48.9</c:v>
                </c:pt>
                <c:pt idx="1170">
                  <c:v>55</c:v>
                </c:pt>
                <c:pt idx="1171">
                  <c:v>64.900000000000006</c:v>
                </c:pt>
                <c:pt idx="1172">
                  <c:v>51.1</c:v>
                </c:pt>
                <c:pt idx="1173">
                  <c:v>50</c:v>
                </c:pt>
                <c:pt idx="1174">
                  <c:v>46.9</c:v>
                </c:pt>
                <c:pt idx="1175">
                  <c:v>55.9</c:v>
                </c:pt>
                <c:pt idx="1176">
                  <c:v>59</c:v>
                </c:pt>
                <c:pt idx="1177">
                  <c:v>61</c:v>
                </c:pt>
                <c:pt idx="1178">
                  <c:v>66.599999999999994</c:v>
                </c:pt>
                <c:pt idx="1179">
                  <c:v>68</c:v>
                </c:pt>
                <c:pt idx="1180">
                  <c:v>71.099999999999994</c:v>
                </c:pt>
                <c:pt idx="1181">
                  <c:v>68</c:v>
                </c:pt>
                <c:pt idx="1182">
                  <c:v>69.099999999999994</c:v>
                </c:pt>
                <c:pt idx="1183">
                  <c:v>61</c:v>
                </c:pt>
                <c:pt idx="1184">
                  <c:v>60.1</c:v>
                </c:pt>
                <c:pt idx="1185">
                  <c:v>64</c:v>
                </c:pt>
                <c:pt idx="1186">
                  <c:v>71.8</c:v>
                </c:pt>
                <c:pt idx="1187">
                  <c:v>70</c:v>
                </c:pt>
                <c:pt idx="1188">
                  <c:v>69.099999999999994</c:v>
                </c:pt>
                <c:pt idx="1189">
                  <c:v>70</c:v>
                </c:pt>
                <c:pt idx="1190">
                  <c:v>71.099999999999994</c:v>
                </c:pt>
                <c:pt idx="1191">
                  <c:v>68</c:v>
                </c:pt>
                <c:pt idx="1192">
                  <c:v>66.900000000000006</c:v>
                </c:pt>
                <c:pt idx="1193">
                  <c:v>69.099999999999994</c:v>
                </c:pt>
                <c:pt idx="1194">
                  <c:v>66</c:v>
                </c:pt>
                <c:pt idx="1195">
                  <c:v>61</c:v>
                </c:pt>
                <c:pt idx="1196">
                  <c:v>66.900000000000006</c:v>
                </c:pt>
                <c:pt idx="1197">
                  <c:v>68</c:v>
                </c:pt>
                <c:pt idx="1198">
                  <c:v>69.099999999999994</c:v>
                </c:pt>
                <c:pt idx="1199">
                  <c:v>69.099999999999994</c:v>
                </c:pt>
                <c:pt idx="1200">
                  <c:v>70</c:v>
                </c:pt>
                <c:pt idx="1201">
                  <c:v>67.3</c:v>
                </c:pt>
                <c:pt idx="1202">
                  <c:v>54</c:v>
                </c:pt>
                <c:pt idx="1203">
                  <c:v>59</c:v>
                </c:pt>
                <c:pt idx="1204">
                  <c:v>61</c:v>
                </c:pt>
                <c:pt idx="1205">
                  <c:v>64</c:v>
                </c:pt>
                <c:pt idx="1206">
                  <c:v>69.099999999999994</c:v>
                </c:pt>
                <c:pt idx="1207">
                  <c:v>69.099999999999994</c:v>
                </c:pt>
                <c:pt idx="1208">
                  <c:v>66.900000000000006</c:v>
                </c:pt>
                <c:pt idx="1209">
                  <c:v>66.2</c:v>
                </c:pt>
                <c:pt idx="1210">
                  <c:v>66.900000000000006</c:v>
                </c:pt>
                <c:pt idx="1211">
                  <c:v>69.099999999999994</c:v>
                </c:pt>
                <c:pt idx="1212">
                  <c:v>66</c:v>
                </c:pt>
                <c:pt idx="1213">
                  <c:v>70</c:v>
                </c:pt>
                <c:pt idx="1214">
                  <c:v>70.5</c:v>
                </c:pt>
                <c:pt idx="1215">
                  <c:v>63</c:v>
                </c:pt>
                <c:pt idx="1216">
                  <c:v>64</c:v>
                </c:pt>
                <c:pt idx="1217">
                  <c:v>68</c:v>
                </c:pt>
                <c:pt idx="1218">
                  <c:v>61</c:v>
                </c:pt>
                <c:pt idx="1219">
                  <c:v>66</c:v>
                </c:pt>
                <c:pt idx="1220">
                  <c:v>70</c:v>
                </c:pt>
                <c:pt idx="1221">
                  <c:v>66.900000000000006</c:v>
                </c:pt>
                <c:pt idx="1222">
                  <c:v>63</c:v>
                </c:pt>
                <c:pt idx="1223">
                  <c:v>66</c:v>
                </c:pt>
                <c:pt idx="1224">
                  <c:v>70</c:v>
                </c:pt>
                <c:pt idx="1225">
                  <c:v>73</c:v>
                </c:pt>
                <c:pt idx="1226">
                  <c:v>71.099999999999994</c:v>
                </c:pt>
                <c:pt idx="1227">
                  <c:v>69.099999999999994</c:v>
                </c:pt>
                <c:pt idx="1228">
                  <c:v>70</c:v>
                </c:pt>
                <c:pt idx="1229">
                  <c:v>66.900000000000006</c:v>
                </c:pt>
                <c:pt idx="1230">
                  <c:v>69.099999999999994</c:v>
                </c:pt>
                <c:pt idx="1231">
                  <c:v>73.900000000000006</c:v>
                </c:pt>
                <c:pt idx="1232">
                  <c:v>72</c:v>
                </c:pt>
                <c:pt idx="1233">
                  <c:v>69.099999999999994</c:v>
                </c:pt>
                <c:pt idx="1234">
                  <c:v>73.900000000000006</c:v>
                </c:pt>
                <c:pt idx="1235">
                  <c:v>73</c:v>
                </c:pt>
                <c:pt idx="1236">
                  <c:v>73.900000000000006</c:v>
                </c:pt>
                <c:pt idx="1237">
                  <c:v>71.8</c:v>
                </c:pt>
                <c:pt idx="1238">
                  <c:v>72</c:v>
                </c:pt>
                <c:pt idx="1239">
                  <c:v>70</c:v>
                </c:pt>
                <c:pt idx="1240">
                  <c:v>70</c:v>
                </c:pt>
                <c:pt idx="1241">
                  <c:v>63</c:v>
                </c:pt>
                <c:pt idx="1242">
                  <c:v>64.900000000000006</c:v>
                </c:pt>
                <c:pt idx="1243">
                  <c:v>70</c:v>
                </c:pt>
                <c:pt idx="1244">
                  <c:v>66.900000000000006</c:v>
                </c:pt>
                <c:pt idx="1245">
                  <c:v>72</c:v>
                </c:pt>
                <c:pt idx="1246">
                  <c:v>73</c:v>
                </c:pt>
                <c:pt idx="1247">
                  <c:v>73</c:v>
                </c:pt>
                <c:pt idx="1248">
                  <c:v>72</c:v>
                </c:pt>
                <c:pt idx="1249">
                  <c:v>71.8</c:v>
                </c:pt>
                <c:pt idx="1250">
                  <c:v>71.8</c:v>
                </c:pt>
                <c:pt idx="1251">
                  <c:v>69.099999999999994</c:v>
                </c:pt>
                <c:pt idx="1252">
                  <c:v>71.099999999999994</c:v>
                </c:pt>
                <c:pt idx="1253">
                  <c:v>72</c:v>
                </c:pt>
                <c:pt idx="1254">
                  <c:v>71.099999999999994</c:v>
                </c:pt>
                <c:pt idx="1255">
                  <c:v>73</c:v>
                </c:pt>
                <c:pt idx="1256">
                  <c:v>72</c:v>
                </c:pt>
                <c:pt idx="1257">
                  <c:v>73</c:v>
                </c:pt>
                <c:pt idx="1258">
                  <c:v>73.900000000000006</c:v>
                </c:pt>
                <c:pt idx="1259">
                  <c:v>73.900000000000006</c:v>
                </c:pt>
                <c:pt idx="1260">
                  <c:v>70</c:v>
                </c:pt>
                <c:pt idx="1261">
                  <c:v>73.900000000000006</c:v>
                </c:pt>
                <c:pt idx="1262">
                  <c:v>73.900000000000006</c:v>
                </c:pt>
                <c:pt idx="1263">
                  <c:v>71.099999999999994</c:v>
                </c:pt>
                <c:pt idx="1264">
                  <c:v>73</c:v>
                </c:pt>
                <c:pt idx="1265">
                  <c:v>71.099999999999994</c:v>
                </c:pt>
                <c:pt idx="1266">
                  <c:v>72</c:v>
                </c:pt>
                <c:pt idx="1267">
                  <c:v>70</c:v>
                </c:pt>
                <c:pt idx="1268">
                  <c:v>73</c:v>
                </c:pt>
                <c:pt idx="1269">
                  <c:v>73.900000000000006</c:v>
                </c:pt>
                <c:pt idx="1270">
                  <c:v>73.900000000000006</c:v>
                </c:pt>
                <c:pt idx="1271">
                  <c:v>73</c:v>
                </c:pt>
                <c:pt idx="1272">
                  <c:v>75.900000000000006</c:v>
                </c:pt>
                <c:pt idx="1273">
                  <c:v>79</c:v>
                </c:pt>
                <c:pt idx="1274">
                  <c:v>75.900000000000006</c:v>
                </c:pt>
                <c:pt idx="1275">
                  <c:v>75.900000000000006</c:v>
                </c:pt>
                <c:pt idx="1276">
                  <c:v>75.900000000000006</c:v>
                </c:pt>
                <c:pt idx="1277">
                  <c:v>75</c:v>
                </c:pt>
                <c:pt idx="1278">
                  <c:v>78.099999999999994</c:v>
                </c:pt>
                <c:pt idx="1279">
                  <c:v>78.099999999999994</c:v>
                </c:pt>
                <c:pt idx="1280">
                  <c:v>78.599999999999994</c:v>
                </c:pt>
                <c:pt idx="1281">
                  <c:v>77</c:v>
                </c:pt>
                <c:pt idx="1282">
                  <c:v>78.099999999999994</c:v>
                </c:pt>
                <c:pt idx="1283">
                  <c:v>77</c:v>
                </c:pt>
                <c:pt idx="1284">
                  <c:v>77</c:v>
                </c:pt>
                <c:pt idx="1285">
                  <c:v>79</c:v>
                </c:pt>
                <c:pt idx="1286">
                  <c:v>75.900000000000006</c:v>
                </c:pt>
                <c:pt idx="1287">
                  <c:v>75.900000000000006</c:v>
                </c:pt>
                <c:pt idx="1288">
                  <c:v>75.900000000000006</c:v>
                </c:pt>
                <c:pt idx="1289">
                  <c:v>77</c:v>
                </c:pt>
                <c:pt idx="1290">
                  <c:v>77</c:v>
                </c:pt>
                <c:pt idx="1291">
                  <c:v>78.099999999999994</c:v>
                </c:pt>
                <c:pt idx="1292">
                  <c:v>77</c:v>
                </c:pt>
                <c:pt idx="1293">
                  <c:v>75.900000000000006</c:v>
                </c:pt>
                <c:pt idx="1294">
                  <c:v>75.900000000000006</c:v>
                </c:pt>
                <c:pt idx="1295">
                  <c:v>79</c:v>
                </c:pt>
                <c:pt idx="1296">
                  <c:v>79</c:v>
                </c:pt>
                <c:pt idx="1297">
                  <c:v>79</c:v>
                </c:pt>
                <c:pt idx="1298">
                  <c:v>75.900000000000006</c:v>
                </c:pt>
                <c:pt idx="1299">
                  <c:v>75</c:v>
                </c:pt>
                <c:pt idx="1300">
                  <c:v>73</c:v>
                </c:pt>
                <c:pt idx="1301">
                  <c:v>75</c:v>
                </c:pt>
                <c:pt idx="1302">
                  <c:v>75.7</c:v>
                </c:pt>
                <c:pt idx="1303">
                  <c:v>75.900000000000006</c:v>
                </c:pt>
                <c:pt idx="1304">
                  <c:v>75.900000000000006</c:v>
                </c:pt>
                <c:pt idx="1305">
                  <c:v>77</c:v>
                </c:pt>
                <c:pt idx="1306">
                  <c:v>75.5</c:v>
                </c:pt>
                <c:pt idx="1307">
                  <c:v>73</c:v>
                </c:pt>
                <c:pt idx="1308">
                  <c:v>77</c:v>
                </c:pt>
                <c:pt idx="1309">
                  <c:v>78.099999999999994</c:v>
                </c:pt>
                <c:pt idx="1310">
                  <c:v>77</c:v>
                </c:pt>
                <c:pt idx="1311">
                  <c:v>78.099999999999994</c:v>
                </c:pt>
                <c:pt idx="1312">
                  <c:v>80.099999999999994</c:v>
                </c:pt>
                <c:pt idx="1313">
                  <c:v>79</c:v>
                </c:pt>
                <c:pt idx="1314">
                  <c:v>81</c:v>
                </c:pt>
                <c:pt idx="1315">
                  <c:v>81</c:v>
                </c:pt>
                <c:pt idx="1316">
                  <c:v>80.099999999999994</c:v>
                </c:pt>
                <c:pt idx="1317">
                  <c:v>79</c:v>
                </c:pt>
                <c:pt idx="1318">
                  <c:v>80.099999999999994</c:v>
                </c:pt>
                <c:pt idx="1319">
                  <c:v>79</c:v>
                </c:pt>
                <c:pt idx="1320">
                  <c:v>78.099999999999994</c:v>
                </c:pt>
                <c:pt idx="1321">
                  <c:v>77</c:v>
                </c:pt>
                <c:pt idx="1322">
                  <c:v>76.3</c:v>
                </c:pt>
                <c:pt idx="1323">
                  <c:v>75.900000000000006</c:v>
                </c:pt>
                <c:pt idx="1324">
                  <c:v>75</c:v>
                </c:pt>
                <c:pt idx="1325">
                  <c:v>75.900000000000006</c:v>
                </c:pt>
                <c:pt idx="1326">
                  <c:v>78.099999999999994</c:v>
                </c:pt>
                <c:pt idx="1327">
                  <c:v>79</c:v>
                </c:pt>
                <c:pt idx="1328">
                  <c:v>78.099999999999994</c:v>
                </c:pt>
                <c:pt idx="1329">
                  <c:v>77</c:v>
                </c:pt>
                <c:pt idx="1330">
                  <c:v>80.099999999999994</c:v>
                </c:pt>
                <c:pt idx="1331">
                  <c:v>75.900000000000006</c:v>
                </c:pt>
                <c:pt idx="1332">
                  <c:v>77</c:v>
                </c:pt>
                <c:pt idx="1333">
                  <c:v>77</c:v>
                </c:pt>
                <c:pt idx="1334">
                  <c:v>78.099999999999994</c:v>
                </c:pt>
                <c:pt idx="1335">
                  <c:v>78.099999999999994</c:v>
                </c:pt>
                <c:pt idx="1336">
                  <c:v>78.099999999999994</c:v>
                </c:pt>
                <c:pt idx="1337">
                  <c:v>77</c:v>
                </c:pt>
                <c:pt idx="1338">
                  <c:v>77</c:v>
                </c:pt>
                <c:pt idx="1339">
                  <c:v>75</c:v>
                </c:pt>
                <c:pt idx="1340">
                  <c:v>73</c:v>
                </c:pt>
                <c:pt idx="1341">
                  <c:v>73</c:v>
                </c:pt>
                <c:pt idx="1342">
                  <c:v>71.099999999999994</c:v>
                </c:pt>
                <c:pt idx="1343">
                  <c:v>73.900000000000006</c:v>
                </c:pt>
                <c:pt idx="1344">
                  <c:v>73</c:v>
                </c:pt>
                <c:pt idx="1345">
                  <c:v>75.900000000000006</c:v>
                </c:pt>
                <c:pt idx="1346">
                  <c:v>70</c:v>
                </c:pt>
                <c:pt idx="1347">
                  <c:v>73.900000000000006</c:v>
                </c:pt>
                <c:pt idx="1348">
                  <c:v>77</c:v>
                </c:pt>
                <c:pt idx="1349">
                  <c:v>72.2</c:v>
                </c:pt>
                <c:pt idx="1350">
                  <c:v>78.099999999999994</c:v>
                </c:pt>
                <c:pt idx="1351">
                  <c:v>78.099999999999994</c:v>
                </c:pt>
                <c:pt idx="1352">
                  <c:v>78.099999999999994</c:v>
                </c:pt>
                <c:pt idx="1353">
                  <c:v>77</c:v>
                </c:pt>
                <c:pt idx="1354">
                  <c:v>77</c:v>
                </c:pt>
                <c:pt idx="1355">
                  <c:v>78.099999999999994</c:v>
                </c:pt>
                <c:pt idx="1356">
                  <c:v>75.900000000000006</c:v>
                </c:pt>
                <c:pt idx="1357">
                  <c:v>75</c:v>
                </c:pt>
                <c:pt idx="1358">
                  <c:v>73</c:v>
                </c:pt>
                <c:pt idx="1359">
                  <c:v>72</c:v>
                </c:pt>
                <c:pt idx="1360">
                  <c:v>69.099999999999994</c:v>
                </c:pt>
                <c:pt idx="1361">
                  <c:v>69.099999999999994</c:v>
                </c:pt>
                <c:pt idx="1362">
                  <c:v>75</c:v>
                </c:pt>
                <c:pt idx="1363">
                  <c:v>74.599999999999994</c:v>
                </c:pt>
                <c:pt idx="1364">
                  <c:v>73.900000000000006</c:v>
                </c:pt>
                <c:pt idx="1365">
                  <c:v>73.900000000000006</c:v>
                </c:pt>
                <c:pt idx="1366">
                  <c:v>75</c:v>
                </c:pt>
                <c:pt idx="1367">
                  <c:v>77</c:v>
                </c:pt>
                <c:pt idx="1368">
                  <c:v>75.900000000000006</c:v>
                </c:pt>
                <c:pt idx="1369">
                  <c:v>73</c:v>
                </c:pt>
                <c:pt idx="1370">
                  <c:v>71.099999999999994</c:v>
                </c:pt>
                <c:pt idx="1371">
                  <c:v>73</c:v>
                </c:pt>
                <c:pt idx="1372">
                  <c:v>73.900000000000006</c:v>
                </c:pt>
                <c:pt idx="1373">
                  <c:v>73.900000000000006</c:v>
                </c:pt>
                <c:pt idx="1374">
                  <c:v>75</c:v>
                </c:pt>
                <c:pt idx="1375">
                  <c:v>68</c:v>
                </c:pt>
                <c:pt idx="1376">
                  <c:v>64.900000000000006</c:v>
                </c:pt>
                <c:pt idx="1377">
                  <c:v>68</c:v>
                </c:pt>
                <c:pt idx="1378">
                  <c:v>73</c:v>
                </c:pt>
                <c:pt idx="1379">
                  <c:v>76.099999999999994</c:v>
                </c:pt>
                <c:pt idx="1380">
                  <c:v>76.599999999999994</c:v>
                </c:pt>
                <c:pt idx="1381">
                  <c:v>73.900000000000006</c:v>
                </c:pt>
                <c:pt idx="1382">
                  <c:v>69.099999999999994</c:v>
                </c:pt>
                <c:pt idx="1383">
                  <c:v>63</c:v>
                </c:pt>
                <c:pt idx="1384">
                  <c:v>55</c:v>
                </c:pt>
                <c:pt idx="1385">
                  <c:v>55</c:v>
                </c:pt>
                <c:pt idx="1386">
                  <c:v>62.1</c:v>
                </c:pt>
                <c:pt idx="1387">
                  <c:v>64.900000000000006</c:v>
                </c:pt>
                <c:pt idx="1388">
                  <c:v>66</c:v>
                </c:pt>
                <c:pt idx="1389">
                  <c:v>60.1</c:v>
                </c:pt>
                <c:pt idx="1390">
                  <c:v>66</c:v>
                </c:pt>
                <c:pt idx="1391">
                  <c:v>64.900000000000006</c:v>
                </c:pt>
                <c:pt idx="1392">
                  <c:v>66</c:v>
                </c:pt>
                <c:pt idx="1393">
                  <c:v>66.900000000000006</c:v>
                </c:pt>
                <c:pt idx="1394">
                  <c:v>70</c:v>
                </c:pt>
                <c:pt idx="1395">
                  <c:v>68</c:v>
                </c:pt>
                <c:pt idx="1396">
                  <c:v>66.900000000000006</c:v>
                </c:pt>
                <c:pt idx="1397">
                  <c:v>66.900000000000006</c:v>
                </c:pt>
                <c:pt idx="1398">
                  <c:v>66.900000000000006</c:v>
                </c:pt>
                <c:pt idx="1399">
                  <c:v>64.900000000000006</c:v>
                </c:pt>
                <c:pt idx="1400">
                  <c:v>54</c:v>
                </c:pt>
                <c:pt idx="1401">
                  <c:v>59</c:v>
                </c:pt>
                <c:pt idx="1402">
                  <c:v>62.1</c:v>
                </c:pt>
                <c:pt idx="1403">
                  <c:v>59</c:v>
                </c:pt>
                <c:pt idx="1404">
                  <c:v>54</c:v>
                </c:pt>
                <c:pt idx="1405">
                  <c:v>62.1</c:v>
                </c:pt>
                <c:pt idx="1406">
                  <c:v>62.1</c:v>
                </c:pt>
                <c:pt idx="1407">
                  <c:v>63</c:v>
                </c:pt>
                <c:pt idx="1408">
                  <c:v>68</c:v>
                </c:pt>
                <c:pt idx="1409">
                  <c:v>73</c:v>
                </c:pt>
                <c:pt idx="1410">
                  <c:v>72</c:v>
                </c:pt>
                <c:pt idx="1411">
                  <c:v>69.099999999999994</c:v>
                </c:pt>
                <c:pt idx="1412">
                  <c:v>68</c:v>
                </c:pt>
                <c:pt idx="1413">
                  <c:v>71.099999999999994</c:v>
                </c:pt>
                <c:pt idx="1414">
                  <c:v>69.099999999999994</c:v>
                </c:pt>
                <c:pt idx="1415">
                  <c:v>69.099999999999994</c:v>
                </c:pt>
                <c:pt idx="1416">
                  <c:v>68</c:v>
                </c:pt>
                <c:pt idx="1417">
                  <c:v>63</c:v>
                </c:pt>
                <c:pt idx="1418">
                  <c:v>64.900000000000006</c:v>
                </c:pt>
                <c:pt idx="1419">
                  <c:v>66.900000000000006</c:v>
                </c:pt>
                <c:pt idx="1420">
                  <c:v>68</c:v>
                </c:pt>
                <c:pt idx="1421">
                  <c:v>55.9</c:v>
                </c:pt>
                <c:pt idx="1422">
                  <c:v>57</c:v>
                </c:pt>
                <c:pt idx="1423">
                  <c:v>60.1</c:v>
                </c:pt>
                <c:pt idx="1424">
                  <c:v>64.900000000000006</c:v>
                </c:pt>
                <c:pt idx="1425">
                  <c:v>62.1</c:v>
                </c:pt>
                <c:pt idx="1426">
                  <c:v>51.1</c:v>
                </c:pt>
                <c:pt idx="1427">
                  <c:v>46</c:v>
                </c:pt>
                <c:pt idx="1428">
                  <c:v>48.9</c:v>
                </c:pt>
                <c:pt idx="1429">
                  <c:v>63</c:v>
                </c:pt>
                <c:pt idx="1430">
                  <c:v>72</c:v>
                </c:pt>
                <c:pt idx="1431">
                  <c:v>71.099999999999994</c:v>
                </c:pt>
                <c:pt idx="1432">
                  <c:v>68</c:v>
                </c:pt>
                <c:pt idx="1433">
                  <c:v>55.9</c:v>
                </c:pt>
                <c:pt idx="1434">
                  <c:v>55</c:v>
                </c:pt>
                <c:pt idx="1435">
                  <c:v>48</c:v>
                </c:pt>
                <c:pt idx="1436">
                  <c:v>55</c:v>
                </c:pt>
                <c:pt idx="1437">
                  <c:v>62.1</c:v>
                </c:pt>
                <c:pt idx="1438">
                  <c:v>64.900000000000006</c:v>
                </c:pt>
                <c:pt idx="1439">
                  <c:v>50</c:v>
                </c:pt>
                <c:pt idx="1440">
                  <c:v>48.9</c:v>
                </c:pt>
                <c:pt idx="1441">
                  <c:v>60.1</c:v>
                </c:pt>
                <c:pt idx="1442">
                  <c:v>62.1</c:v>
                </c:pt>
                <c:pt idx="1443">
                  <c:v>64</c:v>
                </c:pt>
                <c:pt idx="1444">
                  <c:v>66</c:v>
                </c:pt>
                <c:pt idx="1445">
                  <c:v>66.900000000000006</c:v>
                </c:pt>
                <c:pt idx="1446">
                  <c:v>55.9</c:v>
                </c:pt>
                <c:pt idx="1447">
                  <c:v>48</c:v>
                </c:pt>
                <c:pt idx="1448">
                  <c:v>46</c:v>
                </c:pt>
                <c:pt idx="1449">
                  <c:v>55.9</c:v>
                </c:pt>
                <c:pt idx="1450">
                  <c:v>57</c:v>
                </c:pt>
                <c:pt idx="1451">
                  <c:v>57.9</c:v>
                </c:pt>
                <c:pt idx="1452">
                  <c:v>57.9</c:v>
                </c:pt>
                <c:pt idx="1453">
                  <c:v>64.900000000000006</c:v>
                </c:pt>
                <c:pt idx="1454">
                  <c:v>64</c:v>
                </c:pt>
                <c:pt idx="1455">
                  <c:v>62.1</c:v>
                </c:pt>
                <c:pt idx="1456">
                  <c:v>57</c:v>
                </c:pt>
                <c:pt idx="1457">
                  <c:v>52</c:v>
                </c:pt>
                <c:pt idx="1458">
                  <c:v>48</c:v>
                </c:pt>
                <c:pt idx="1459">
                  <c:v>45</c:v>
                </c:pt>
                <c:pt idx="1460">
                  <c:v>44.1</c:v>
                </c:pt>
                <c:pt idx="1461">
                  <c:v>51.1</c:v>
                </c:pt>
                <c:pt idx="1462">
                  <c:v>48.9</c:v>
                </c:pt>
                <c:pt idx="1463">
                  <c:v>55</c:v>
                </c:pt>
                <c:pt idx="1464">
                  <c:v>48.9</c:v>
                </c:pt>
                <c:pt idx="1465">
                  <c:v>64</c:v>
                </c:pt>
                <c:pt idx="1466">
                  <c:v>57.9</c:v>
                </c:pt>
                <c:pt idx="1467">
                  <c:v>50</c:v>
                </c:pt>
                <c:pt idx="1468">
                  <c:v>60.1</c:v>
                </c:pt>
                <c:pt idx="1469">
                  <c:v>52</c:v>
                </c:pt>
                <c:pt idx="1470">
                  <c:v>46.9</c:v>
                </c:pt>
                <c:pt idx="1471">
                  <c:v>57</c:v>
                </c:pt>
                <c:pt idx="1472">
                  <c:v>66</c:v>
                </c:pt>
                <c:pt idx="1473">
                  <c:v>51.1</c:v>
                </c:pt>
                <c:pt idx="1474">
                  <c:v>54</c:v>
                </c:pt>
                <c:pt idx="1475">
                  <c:v>66</c:v>
                </c:pt>
                <c:pt idx="1476">
                  <c:v>45</c:v>
                </c:pt>
                <c:pt idx="1477">
                  <c:v>46.9</c:v>
                </c:pt>
                <c:pt idx="1478">
                  <c:v>55.9</c:v>
                </c:pt>
                <c:pt idx="1479">
                  <c:v>46</c:v>
                </c:pt>
                <c:pt idx="1480">
                  <c:v>37.9</c:v>
                </c:pt>
                <c:pt idx="1481">
                  <c:v>45</c:v>
                </c:pt>
                <c:pt idx="1482">
                  <c:v>59</c:v>
                </c:pt>
                <c:pt idx="1483">
                  <c:v>63</c:v>
                </c:pt>
                <c:pt idx="1484">
                  <c:v>64</c:v>
                </c:pt>
                <c:pt idx="1485">
                  <c:v>64.900000000000006</c:v>
                </c:pt>
                <c:pt idx="1486">
                  <c:v>61</c:v>
                </c:pt>
                <c:pt idx="1487">
                  <c:v>68</c:v>
                </c:pt>
                <c:pt idx="1488">
                  <c:v>48</c:v>
                </c:pt>
                <c:pt idx="1489">
                  <c:v>46</c:v>
                </c:pt>
                <c:pt idx="1490">
                  <c:v>48</c:v>
                </c:pt>
                <c:pt idx="1491">
                  <c:v>46.9</c:v>
                </c:pt>
                <c:pt idx="1492">
                  <c:v>50</c:v>
                </c:pt>
                <c:pt idx="1493">
                  <c:v>48</c:v>
                </c:pt>
                <c:pt idx="1494">
                  <c:v>62.1</c:v>
                </c:pt>
                <c:pt idx="1495">
                  <c:v>52</c:v>
                </c:pt>
                <c:pt idx="1496">
                  <c:v>53.1</c:v>
                </c:pt>
                <c:pt idx="1497">
                  <c:v>50</c:v>
                </c:pt>
                <c:pt idx="1498">
                  <c:v>50</c:v>
                </c:pt>
                <c:pt idx="1499">
                  <c:v>55</c:v>
                </c:pt>
                <c:pt idx="1500">
                  <c:v>57</c:v>
                </c:pt>
                <c:pt idx="1501">
                  <c:v>64.900000000000006</c:v>
                </c:pt>
                <c:pt idx="1502">
                  <c:v>68</c:v>
                </c:pt>
                <c:pt idx="1503">
                  <c:v>62.1</c:v>
                </c:pt>
                <c:pt idx="1504">
                  <c:v>48</c:v>
                </c:pt>
                <c:pt idx="1505">
                  <c:v>53.1</c:v>
                </c:pt>
                <c:pt idx="1506">
                  <c:v>59</c:v>
                </c:pt>
                <c:pt idx="1507">
                  <c:v>60.1</c:v>
                </c:pt>
                <c:pt idx="1508">
                  <c:v>55</c:v>
                </c:pt>
                <c:pt idx="1509">
                  <c:v>53.1</c:v>
                </c:pt>
                <c:pt idx="1510">
                  <c:v>46</c:v>
                </c:pt>
                <c:pt idx="1511">
                  <c:v>48</c:v>
                </c:pt>
                <c:pt idx="1512">
                  <c:v>46.9</c:v>
                </c:pt>
                <c:pt idx="1513">
                  <c:v>48.9</c:v>
                </c:pt>
                <c:pt idx="1514">
                  <c:v>55.9</c:v>
                </c:pt>
                <c:pt idx="1515">
                  <c:v>52</c:v>
                </c:pt>
                <c:pt idx="1516">
                  <c:v>50</c:v>
                </c:pt>
                <c:pt idx="1517">
                  <c:v>52</c:v>
                </c:pt>
                <c:pt idx="1518">
                  <c:v>57</c:v>
                </c:pt>
                <c:pt idx="1519">
                  <c:v>61</c:v>
                </c:pt>
                <c:pt idx="1520">
                  <c:v>64</c:v>
                </c:pt>
                <c:pt idx="1521">
                  <c:v>66.900000000000006</c:v>
                </c:pt>
                <c:pt idx="1522">
                  <c:v>66.900000000000006</c:v>
                </c:pt>
                <c:pt idx="1523">
                  <c:v>63</c:v>
                </c:pt>
                <c:pt idx="1524">
                  <c:v>66</c:v>
                </c:pt>
                <c:pt idx="1525">
                  <c:v>66.2</c:v>
                </c:pt>
                <c:pt idx="1526">
                  <c:v>64</c:v>
                </c:pt>
                <c:pt idx="1527">
                  <c:v>64.900000000000006</c:v>
                </c:pt>
                <c:pt idx="1528">
                  <c:v>72</c:v>
                </c:pt>
                <c:pt idx="1529">
                  <c:v>66.900000000000006</c:v>
                </c:pt>
                <c:pt idx="1530">
                  <c:v>53.1</c:v>
                </c:pt>
                <c:pt idx="1531">
                  <c:v>55</c:v>
                </c:pt>
                <c:pt idx="1532">
                  <c:v>60.1</c:v>
                </c:pt>
                <c:pt idx="1533">
                  <c:v>64</c:v>
                </c:pt>
                <c:pt idx="1534">
                  <c:v>64</c:v>
                </c:pt>
                <c:pt idx="1535">
                  <c:v>66</c:v>
                </c:pt>
                <c:pt idx="1536">
                  <c:v>64.900000000000006</c:v>
                </c:pt>
                <c:pt idx="1537">
                  <c:v>69.099999999999994</c:v>
                </c:pt>
                <c:pt idx="1538">
                  <c:v>54</c:v>
                </c:pt>
                <c:pt idx="1539">
                  <c:v>48.9</c:v>
                </c:pt>
                <c:pt idx="1540">
                  <c:v>54</c:v>
                </c:pt>
                <c:pt idx="1541">
                  <c:v>63</c:v>
                </c:pt>
                <c:pt idx="1542">
                  <c:v>64</c:v>
                </c:pt>
                <c:pt idx="1543">
                  <c:v>62.1</c:v>
                </c:pt>
                <c:pt idx="1544">
                  <c:v>60.1</c:v>
                </c:pt>
                <c:pt idx="1545">
                  <c:v>64.900000000000006</c:v>
                </c:pt>
                <c:pt idx="1546">
                  <c:v>69.099999999999994</c:v>
                </c:pt>
                <c:pt idx="1547">
                  <c:v>72</c:v>
                </c:pt>
                <c:pt idx="1548">
                  <c:v>59</c:v>
                </c:pt>
                <c:pt idx="1549">
                  <c:v>55.9</c:v>
                </c:pt>
                <c:pt idx="1550">
                  <c:v>57</c:v>
                </c:pt>
                <c:pt idx="1551">
                  <c:v>62.1</c:v>
                </c:pt>
                <c:pt idx="1552">
                  <c:v>63</c:v>
                </c:pt>
                <c:pt idx="1553">
                  <c:v>72</c:v>
                </c:pt>
                <c:pt idx="1554">
                  <c:v>60.1</c:v>
                </c:pt>
                <c:pt idx="1555">
                  <c:v>53.1</c:v>
                </c:pt>
                <c:pt idx="1556">
                  <c:v>59</c:v>
                </c:pt>
                <c:pt idx="1557">
                  <c:v>55</c:v>
                </c:pt>
                <c:pt idx="1558">
                  <c:v>59</c:v>
                </c:pt>
                <c:pt idx="1559">
                  <c:v>62.1</c:v>
                </c:pt>
                <c:pt idx="1560">
                  <c:v>66.900000000000006</c:v>
                </c:pt>
                <c:pt idx="1561">
                  <c:v>72</c:v>
                </c:pt>
                <c:pt idx="1562">
                  <c:v>62.1</c:v>
                </c:pt>
                <c:pt idx="1563">
                  <c:v>57</c:v>
                </c:pt>
                <c:pt idx="1564">
                  <c:v>54</c:v>
                </c:pt>
                <c:pt idx="1565">
                  <c:v>60.1</c:v>
                </c:pt>
                <c:pt idx="1566">
                  <c:v>61</c:v>
                </c:pt>
                <c:pt idx="1567">
                  <c:v>64.900000000000006</c:v>
                </c:pt>
                <c:pt idx="1568">
                  <c:v>64.900000000000006</c:v>
                </c:pt>
                <c:pt idx="1569">
                  <c:v>64.900000000000006</c:v>
                </c:pt>
                <c:pt idx="1570">
                  <c:v>66.900000000000006</c:v>
                </c:pt>
                <c:pt idx="1571">
                  <c:v>66</c:v>
                </c:pt>
                <c:pt idx="1572">
                  <c:v>62.1</c:v>
                </c:pt>
                <c:pt idx="1573">
                  <c:v>55</c:v>
                </c:pt>
                <c:pt idx="1574">
                  <c:v>57.9</c:v>
                </c:pt>
                <c:pt idx="1575">
                  <c:v>59</c:v>
                </c:pt>
                <c:pt idx="1576">
                  <c:v>62.1</c:v>
                </c:pt>
                <c:pt idx="1577">
                  <c:v>66</c:v>
                </c:pt>
                <c:pt idx="1578">
                  <c:v>66</c:v>
                </c:pt>
                <c:pt idx="1579">
                  <c:v>62.1</c:v>
                </c:pt>
                <c:pt idx="1580">
                  <c:v>66.900000000000006</c:v>
                </c:pt>
                <c:pt idx="1581">
                  <c:v>66.900000000000006</c:v>
                </c:pt>
                <c:pt idx="1582">
                  <c:v>68</c:v>
                </c:pt>
                <c:pt idx="1583">
                  <c:v>68</c:v>
                </c:pt>
                <c:pt idx="1584">
                  <c:v>68</c:v>
                </c:pt>
                <c:pt idx="1585">
                  <c:v>70</c:v>
                </c:pt>
                <c:pt idx="1586">
                  <c:v>68</c:v>
                </c:pt>
                <c:pt idx="1587">
                  <c:v>69.099999999999994</c:v>
                </c:pt>
                <c:pt idx="1588">
                  <c:v>71.099999999999994</c:v>
                </c:pt>
                <c:pt idx="1589">
                  <c:v>73</c:v>
                </c:pt>
                <c:pt idx="1590">
                  <c:v>73</c:v>
                </c:pt>
                <c:pt idx="1591">
                  <c:v>71.099999999999994</c:v>
                </c:pt>
                <c:pt idx="1592">
                  <c:v>70</c:v>
                </c:pt>
                <c:pt idx="1593">
                  <c:v>71.099999999999994</c:v>
                </c:pt>
                <c:pt idx="1594">
                  <c:v>75</c:v>
                </c:pt>
                <c:pt idx="1595">
                  <c:v>75</c:v>
                </c:pt>
                <c:pt idx="1596">
                  <c:v>75</c:v>
                </c:pt>
                <c:pt idx="1597">
                  <c:v>69.099999999999994</c:v>
                </c:pt>
                <c:pt idx="1598">
                  <c:v>71.099999999999994</c:v>
                </c:pt>
                <c:pt idx="1599">
                  <c:v>73</c:v>
                </c:pt>
                <c:pt idx="1600">
                  <c:v>73.900000000000006</c:v>
                </c:pt>
                <c:pt idx="1601">
                  <c:v>68</c:v>
                </c:pt>
                <c:pt idx="1602">
                  <c:v>72</c:v>
                </c:pt>
                <c:pt idx="1603">
                  <c:v>68</c:v>
                </c:pt>
                <c:pt idx="1604">
                  <c:v>71.099999999999994</c:v>
                </c:pt>
                <c:pt idx="1605">
                  <c:v>73</c:v>
                </c:pt>
                <c:pt idx="1606">
                  <c:v>72</c:v>
                </c:pt>
                <c:pt idx="1607">
                  <c:v>73.900000000000006</c:v>
                </c:pt>
                <c:pt idx="1608">
                  <c:v>77</c:v>
                </c:pt>
                <c:pt idx="1609">
                  <c:v>75.900000000000006</c:v>
                </c:pt>
                <c:pt idx="1610">
                  <c:v>73.900000000000006</c:v>
                </c:pt>
                <c:pt idx="1611">
                  <c:v>71.099999999999994</c:v>
                </c:pt>
                <c:pt idx="1612">
                  <c:v>72</c:v>
                </c:pt>
                <c:pt idx="1613">
                  <c:v>70</c:v>
                </c:pt>
                <c:pt idx="1614">
                  <c:v>71.099999999999994</c:v>
                </c:pt>
                <c:pt idx="1615">
                  <c:v>71.099999999999994</c:v>
                </c:pt>
                <c:pt idx="1616">
                  <c:v>71.099999999999994</c:v>
                </c:pt>
                <c:pt idx="1617">
                  <c:v>75.900000000000006</c:v>
                </c:pt>
                <c:pt idx="1618">
                  <c:v>73</c:v>
                </c:pt>
                <c:pt idx="1619">
                  <c:v>75.900000000000006</c:v>
                </c:pt>
                <c:pt idx="1620">
                  <c:v>78.099999999999994</c:v>
                </c:pt>
                <c:pt idx="1621">
                  <c:v>77</c:v>
                </c:pt>
                <c:pt idx="1622">
                  <c:v>75</c:v>
                </c:pt>
                <c:pt idx="1623">
                  <c:v>73</c:v>
                </c:pt>
                <c:pt idx="1624">
                  <c:v>75.900000000000006</c:v>
                </c:pt>
                <c:pt idx="1625">
                  <c:v>75</c:v>
                </c:pt>
                <c:pt idx="1626">
                  <c:v>75.900000000000006</c:v>
                </c:pt>
                <c:pt idx="1627">
                  <c:v>75</c:v>
                </c:pt>
                <c:pt idx="1628">
                  <c:v>77</c:v>
                </c:pt>
                <c:pt idx="1629">
                  <c:v>73</c:v>
                </c:pt>
                <c:pt idx="1630">
                  <c:v>75</c:v>
                </c:pt>
                <c:pt idx="1631">
                  <c:v>73.900000000000006</c:v>
                </c:pt>
                <c:pt idx="1632">
                  <c:v>75</c:v>
                </c:pt>
                <c:pt idx="1633">
                  <c:v>77</c:v>
                </c:pt>
                <c:pt idx="1634">
                  <c:v>77</c:v>
                </c:pt>
                <c:pt idx="1635">
                  <c:v>75</c:v>
                </c:pt>
                <c:pt idx="1636">
                  <c:v>75.900000000000006</c:v>
                </c:pt>
                <c:pt idx="1637">
                  <c:v>73.900000000000006</c:v>
                </c:pt>
                <c:pt idx="1638">
                  <c:v>75</c:v>
                </c:pt>
                <c:pt idx="1639">
                  <c:v>75.900000000000006</c:v>
                </c:pt>
                <c:pt idx="1640">
                  <c:v>73.900000000000006</c:v>
                </c:pt>
                <c:pt idx="1641">
                  <c:v>75</c:v>
                </c:pt>
                <c:pt idx="1642">
                  <c:v>75</c:v>
                </c:pt>
                <c:pt idx="1643">
                  <c:v>75.900000000000006</c:v>
                </c:pt>
                <c:pt idx="1644">
                  <c:v>77</c:v>
                </c:pt>
                <c:pt idx="1645">
                  <c:v>79</c:v>
                </c:pt>
                <c:pt idx="1646">
                  <c:v>78.099999999999994</c:v>
                </c:pt>
                <c:pt idx="1647">
                  <c:v>77</c:v>
                </c:pt>
                <c:pt idx="1648">
                  <c:v>77</c:v>
                </c:pt>
                <c:pt idx="1649">
                  <c:v>78.099999999999994</c:v>
                </c:pt>
                <c:pt idx="1650">
                  <c:v>75.900000000000006</c:v>
                </c:pt>
                <c:pt idx="1651">
                  <c:v>75.900000000000006</c:v>
                </c:pt>
                <c:pt idx="1652">
                  <c:v>73.900000000000006</c:v>
                </c:pt>
                <c:pt idx="1653">
                  <c:v>75</c:v>
                </c:pt>
                <c:pt idx="1654">
                  <c:v>75.900000000000006</c:v>
                </c:pt>
                <c:pt idx="1655">
                  <c:v>77</c:v>
                </c:pt>
                <c:pt idx="1656">
                  <c:v>75</c:v>
                </c:pt>
                <c:pt idx="1657">
                  <c:v>77</c:v>
                </c:pt>
                <c:pt idx="1658">
                  <c:v>73.900000000000006</c:v>
                </c:pt>
                <c:pt idx="1659">
                  <c:v>77</c:v>
                </c:pt>
                <c:pt idx="1660">
                  <c:v>78.8</c:v>
                </c:pt>
                <c:pt idx="1661">
                  <c:v>77</c:v>
                </c:pt>
                <c:pt idx="1662">
                  <c:v>77</c:v>
                </c:pt>
                <c:pt idx="1663">
                  <c:v>78.8</c:v>
                </c:pt>
                <c:pt idx="1664">
                  <c:v>75.2</c:v>
                </c:pt>
                <c:pt idx="1665">
                  <c:v>78.8</c:v>
                </c:pt>
                <c:pt idx="1666">
                  <c:v>77</c:v>
                </c:pt>
                <c:pt idx="1667">
                  <c:v>77</c:v>
                </c:pt>
                <c:pt idx="1668">
                  <c:v>75.900000000000006</c:v>
                </c:pt>
                <c:pt idx="1669">
                  <c:v>75.900000000000006</c:v>
                </c:pt>
                <c:pt idx="1670">
                  <c:v>75</c:v>
                </c:pt>
                <c:pt idx="1671">
                  <c:v>75.900000000000006</c:v>
                </c:pt>
                <c:pt idx="1672">
                  <c:v>78.099999999999994</c:v>
                </c:pt>
                <c:pt idx="1673">
                  <c:v>78.099999999999994</c:v>
                </c:pt>
                <c:pt idx="1674">
                  <c:v>77</c:v>
                </c:pt>
                <c:pt idx="1675">
                  <c:v>77</c:v>
                </c:pt>
                <c:pt idx="1676">
                  <c:v>75.900000000000006</c:v>
                </c:pt>
                <c:pt idx="1677">
                  <c:v>75.900000000000006</c:v>
                </c:pt>
                <c:pt idx="1678">
                  <c:v>77</c:v>
                </c:pt>
                <c:pt idx="1679">
                  <c:v>82</c:v>
                </c:pt>
                <c:pt idx="1680">
                  <c:v>81</c:v>
                </c:pt>
                <c:pt idx="1681">
                  <c:v>79</c:v>
                </c:pt>
                <c:pt idx="1682">
                  <c:v>78.099999999999994</c:v>
                </c:pt>
                <c:pt idx="1683">
                  <c:v>77</c:v>
                </c:pt>
                <c:pt idx="1684">
                  <c:v>75</c:v>
                </c:pt>
                <c:pt idx="1685">
                  <c:v>75.900000000000006</c:v>
                </c:pt>
                <c:pt idx="1686">
                  <c:v>79</c:v>
                </c:pt>
                <c:pt idx="1687">
                  <c:v>79</c:v>
                </c:pt>
                <c:pt idx="1688">
                  <c:v>75.900000000000006</c:v>
                </c:pt>
                <c:pt idx="1689">
                  <c:v>75</c:v>
                </c:pt>
                <c:pt idx="1690">
                  <c:v>73.900000000000006</c:v>
                </c:pt>
                <c:pt idx="1691">
                  <c:v>75</c:v>
                </c:pt>
                <c:pt idx="1692">
                  <c:v>78.099999999999994</c:v>
                </c:pt>
                <c:pt idx="1693">
                  <c:v>75.900000000000006</c:v>
                </c:pt>
                <c:pt idx="1694">
                  <c:v>73.900000000000006</c:v>
                </c:pt>
                <c:pt idx="1695">
                  <c:v>75</c:v>
                </c:pt>
                <c:pt idx="1696">
                  <c:v>70</c:v>
                </c:pt>
                <c:pt idx="1697">
                  <c:v>75.900000000000006</c:v>
                </c:pt>
                <c:pt idx="1698">
                  <c:v>77</c:v>
                </c:pt>
                <c:pt idx="1699">
                  <c:v>75.900000000000006</c:v>
                </c:pt>
                <c:pt idx="1700">
                  <c:v>77</c:v>
                </c:pt>
                <c:pt idx="1701">
                  <c:v>78</c:v>
                </c:pt>
                <c:pt idx="1702">
                  <c:v>79</c:v>
                </c:pt>
                <c:pt idx="1703">
                  <c:v>77</c:v>
                </c:pt>
                <c:pt idx="1704">
                  <c:v>75.2</c:v>
                </c:pt>
                <c:pt idx="1705">
                  <c:v>75</c:v>
                </c:pt>
                <c:pt idx="1706">
                  <c:v>75</c:v>
                </c:pt>
                <c:pt idx="1707">
                  <c:v>78.099999999999994</c:v>
                </c:pt>
                <c:pt idx="1708">
                  <c:v>75.2</c:v>
                </c:pt>
                <c:pt idx="1709">
                  <c:v>75.2</c:v>
                </c:pt>
                <c:pt idx="1710">
                  <c:v>75.2</c:v>
                </c:pt>
                <c:pt idx="1711">
                  <c:v>75.2</c:v>
                </c:pt>
                <c:pt idx="1712">
                  <c:v>75.2</c:v>
                </c:pt>
                <c:pt idx="1713">
                  <c:v>75.2</c:v>
                </c:pt>
                <c:pt idx="1714">
                  <c:v>73.400000000000006</c:v>
                </c:pt>
                <c:pt idx="1715">
                  <c:v>75.2</c:v>
                </c:pt>
                <c:pt idx="1716">
                  <c:v>78.8</c:v>
                </c:pt>
                <c:pt idx="1717">
                  <c:v>77</c:v>
                </c:pt>
                <c:pt idx="1718">
                  <c:v>75.2</c:v>
                </c:pt>
                <c:pt idx="1719">
                  <c:v>75.2</c:v>
                </c:pt>
                <c:pt idx="1720">
                  <c:v>75.2</c:v>
                </c:pt>
                <c:pt idx="1721">
                  <c:v>73.400000000000006</c:v>
                </c:pt>
                <c:pt idx="1722">
                  <c:v>73.400000000000006</c:v>
                </c:pt>
                <c:pt idx="1723">
                  <c:v>75.2</c:v>
                </c:pt>
                <c:pt idx="1724">
                  <c:v>75.2</c:v>
                </c:pt>
                <c:pt idx="1725">
                  <c:v>73.400000000000006</c:v>
                </c:pt>
                <c:pt idx="1726">
                  <c:v>73.400000000000006</c:v>
                </c:pt>
                <c:pt idx="1727">
                  <c:v>73.400000000000006</c:v>
                </c:pt>
                <c:pt idx="1728">
                  <c:v>77</c:v>
                </c:pt>
                <c:pt idx="1729">
                  <c:v>78.8</c:v>
                </c:pt>
                <c:pt idx="1730">
                  <c:v>77</c:v>
                </c:pt>
                <c:pt idx="1731">
                  <c:v>73.400000000000006</c:v>
                </c:pt>
                <c:pt idx="1732">
                  <c:v>77</c:v>
                </c:pt>
                <c:pt idx="1733">
                  <c:v>75.2</c:v>
                </c:pt>
                <c:pt idx="1734">
                  <c:v>78.8</c:v>
                </c:pt>
                <c:pt idx="1735">
                  <c:v>75.2</c:v>
                </c:pt>
                <c:pt idx="1736">
                  <c:v>75.2</c:v>
                </c:pt>
                <c:pt idx="1737">
                  <c:v>77</c:v>
                </c:pt>
                <c:pt idx="1738">
                  <c:v>78</c:v>
                </c:pt>
                <c:pt idx="1739">
                  <c:v>73.400000000000006</c:v>
                </c:pt>
                <c:pt idx="1740">
                  <c:v>71.599999999999994</c:v>
                </c:pt>
                <c:pt idx="1741">
                  <c:v>73.400000000000006</c:v>
                </c:pt>
                <c:pt idx="1742">
                  <c:v>75.2</c:v>
                </c:pt>
                <c:pt idx="1743">
                  <c:v>76.2</c:v>
                </c:pt>
                <c:pt idx="1744">
                  <c:v>69.8</c:v>
                </c:pt>
                <c:pt idx="1745">
                  <c:v>69.8</c:v>
                </c:pt>
                <c:pt idx="1746">
                  <c:v>69.8</c:v>
                </c:pt>
                <c:pt idx="1747">
                  <c:v>68</c:v>
                </c:pt>
                <c:pt idx="1748">
                  <c:v>69.8</c:v>
                </c:pt>
                <c:pt idx="1749">
                  <c:v>69.8</c:v>
                </c:pt>
                <c:pt idx="1750">
                  <c:v>55.4</c:v>
                </c:pt>
                <c:pt idx="1751">
                  <c:v>62.6</c:v>
                </c:pt>
                <c:pt idx="1752">
                  <c:v>68</c:v>
                </c:pt>
                <c:pt idx="1753">
                  <c:v>68</c:v>
                </c:pt>
                <c:pt idx="1754">
                  <c:v>68</c:v>
                </c:pt>
                <c:pt idx="1755">
                  <c:v>69.8</c:v>
                </c:pt>
                <c:pt idx="1756">
                  <c:v>69.8</c:v>
                </c:pt>
                <c:pt idx="1757">
                  <c:v>66.2</c:v>
                </c:pt>
                <c:pt idx="1758">
                  <c:v>64.400000000000006</c:v>
                </c:pt>
                <c:pt idx="1759">
                  <c:v>66.2</c:v>
                </c:pt>
                <c:pt idx="1760">
                  <c:v>64.400000000000006</c:v>
                </c:pt>
                <c:pt idx="1761">
                  <c:v>69.8</c:v>
                </c:pt>
                <c:pt idx="1762">
                  <c:v>68</c:v>
                </c:pt>
                <c:pt idx="1763">
                  <c:v>71.599999999999994</c:v>
                </c:pt>
                <c:pt idx="1764">
                  <c:v>69.8</c:v>
                </c:pt>
                <c:pt idx="1765">
                  <c:v>70.8</c:v>
                </c:pt>
                <c:pt idx="1766">
                  <c:v>69.8</c:v>
                </c:pt>
                <c:pt idx="1767">
                  <c:v>69.8</c:v>
                </c:pt>
                <c:pt idx="1768">
                  <c:v>68</c:v>
                </c:pt>
                <c:pt idx="1769">
                  <c:v>69.8</c:v>
                </c:pt>
                <c:pt idx="1770">
                  <c:v>75.2</c:v>
                </c:pt>
                <c:pt idx="1771">
                  <c:v>77</c:v>
                </c:pt>
                <c:pt idx="1772">
                  <c:v>71.599999999999994</c:v>
                </c:pt>
                <c:pt idx="1773">
                  <c:v>71.599999999999994</c:v>
                </c:pt>
                <c:pt idx="1774">
                  <c:v>71.599999999999994</c:v>
                </c:pt>
                <c:pt idx="1775">
                  <c:v>69.8</c:v>
                </c:pt>
                <c:pt idx="1776">
                  <c:v>71.599999999999994</c:v>
                </c:pt>
                <c:pt idx="1777">
                  <c:v>69.8</c:v>
                </c:pt>
                <c:pt idx="1778">
                  <c:v>68</c:v>
                </c:pt>
                <c:pt idx="1779">
                  <c:v>66.2</c:v>
                </c:pt>
                <c:pt idx="1780">
                  <c:v>59</c:v>
                </c:pt>
                <c:pt idx="1781">
                  <c:v>62.6</c:v>
                </c:pt>
                <c:pt idx="1782">
                  <c:v>59</c:v>
                </c:pt>
                <c:pt idx="1783">
                  <c:v>60.8</c:v>
                </c:pt>
                <c:pt idx="1784">
                  <c:v>69.8</c:v>
                </c:pt>
                <c:pt idx="1785">
                  <c:v>57.2</c:v>
                </c:pt>
                <c:pt idx="1786">
                  <c:v>51.8</c:v>
                </c:pt>
                <c:pt idx="1787">
                  <c:v>46.4</c:v>
                </c:pt>
                <c:pt idx="1788">
                  <c:v>44.6</c:v>
                </c:pt>
                <c:pt idx="1789">
                  <c:v>51.8</c:v>
                </c:pt>
                <c:pt idx="1790">
                  <c:v>55.4</c:v>
                </c:pt>
                <c:pt idx="1791">
                  <c:v>55.4</c:v>
                </c:pt>
                <c:pt idx="1792">
                  <c:v>55.4</c:v>
                </c:pt>
                <c:pt idx="1793">
                  <c:v>64.400000000000006</c:v>
                </c:pt>
                <c:pt idx="1794">
                  <c:v>48.2</c:v>
                </c:pt>
                <c:pt idx="1795">
                  <c:v>48.2</c:v>
                </c:pt>
                <c:pt idx="1796">
                  <c:v>44.6</c:v>
                </c:pt>
                <c:pt idx="1797">
                  <c:v>42.8</c:v>
                </c:pt>
                <c:pt idx="1798">
                  <c:v>42.8</c:v>
                </c:pt>
                <c:pt idx="1799">
                  <c:v>44.6</c:v>
                </c:pt>
                <c:pt idx="1800">
                  <c:v>53.6</c:v>
                </c:pt>
                <c:pt idx="1801">
                  <c:v>44.6</c:v>
                </c:pt>
                <c:pt idx="1802">
                  <c:v>48.2</c:v>
                </c:pt>
                <c:pt idx="1803">
                  <c:v>53.6</c:v>
                </c:pt>
                <c:pt idx="1804">
                  <c:v>57.2</c:v>
                </c:pt>
                <c:pt idx="1805">
                  <c:v>66.2</c:v>
                </c:pt>
                <c:pt idx="1806">
                  <c:v>44.6</c:v>
                </c:pt>
                <c:pt idx="1807">
                  <c:v>48.2</c:v>
                </c:pt>
                <c:pt idx="1808">
                  <c:v>55.4</c:v>
                </c:pt>
                <c:pt idx="1809">
                  <c:v>62.6</c:v>
                </c:pt>
                <c:pt idx="1810">
                  <c:v>60.8</c:v>
                </c:pt>
                <c:pt idx="1811">
                  <c:v>64.400000000000006</c:v>
                </c:pt>
                <c:pt idx="1812">
                  <c:v>64.400000000000006</c:v>
                </c:pt>
                <c:pt idx="1813">
                  <c:v>64.400000000000006</c:v>
                </c:pt>
                <c:pt idx="1814">
                  <c:v>62.6</c:v>
                </c:pt>
                <c:pt idx="1815">
                  <c:v>48.2</c:v>
                </c:pt>
                <c:pt idx="1816">
                  <c:v>46.4</c:v>
                </c:pt>
                <c:pt idx="1817">
                  <c:v>53.6</c:v>
                </c:pt>
                <c:pt idx="1818">
                  <c:v>53.6</c:v>
                </c:pt>
                <c:pt idx="1819">
                  <c:v>53.6</c:v>
                </c:pt>
                <c:pt idx="1820">
                  <c:v>55.4</c:v>
                </c:pt>
                <c:pt idx="1821">
                  <c:v>62.6</c:v>
                </c:pt>
                <c:pt idx="1822">
                  <c:v>64.400000000000006</c:v>
                </c:pt>
                <c:pt idx="1823">
                  <c:v>68</c:v>
                </c:pt>
                <c:pt idx="1824">
                  <c:v>64.400000000000006</c:v>
                </c:pt>
                <c:pt idx="1825">
                  <c:v>66.2</c:v>
                </c:pt>
                <c:pt idx="1826">
                  <c:v>62.6</c:v>
                </c:pt>
                <c:pt idx="1827">
                  <c:v>48.2</c:v>
                </c:pt>
                <c:pt idx="1828">
                  <c:v>44.6</c:v>
                </c:pt>
                <c:pt idx="1829">
                  <c:v>46.4</c:v>
                </c:pt>
                <c:pt idx="1830">
                  <c:v>42.8</c:v>
                </c:pt>
                <c:pt idx="1831">
                  <c:v>51.8</c:v>
                </c:pt>
                <c:pt idx="1832">
                  <c:v>42.8</c:v>
                </c:pt>
                <c:pt idx="1833">
                  <c:v>42.8</c:v>
                </c:pt>
                <c:pt idx="1834">
                  <c:v>37.4</c:v>
                </c:pt>
                <c:pt idx="1835">
                  <c:v>39.200000000000003</c:v>
                </c:pt>
                <c:pt idx="1836">
                  <c:v>55.4</c:v>
                </c:pt>
                <c:pt idx="1837">
                  <c:v>39.200000000000003</c:v>
                </c:pt>
                <c:pt idx="1838">
                  <c:v>50</c:v>
                </c:pt>
                <c:pt idx="1839">
                  <c:v>51.8</c:v>
                </c:pt>
                <c:pt idx="1840">
                  <c:v>44.6</c:v>
                </c:pt>
                <c:pt idx="1841">
                  <c:v>50</c:v>
                </c:pt>
                <c:pt idx="1842">
                  <c:v>51.8</c:v>
                </c:pt>
                <c:pt idx="1843">
                  <c:v>57.2</c:v>
                </c:pt>
                <c:pt idx="1844">
                  <c:v>62.6</c:v>
                </c:pt>
                <c:pt idx="1845">
                  <c:v>44.6</c:v>
                </c:pt>
                <c:pt idx="1846">
                  <c:v>44.6</c:v>
                </c:pt>
                <c:pt idx="1847">
                  <c:v>41</c:v>
                </c:pt>
                <c:pt idx="1848">
                  <c:v>39.200000000000003</c:v>
                </c:pt>
                <c:pt idx="1849">
                  <c:v>41</c:v>
                </c:pt>
                <c:pt idx="1850">
                  <c:v>37.4</c:v>
                </c:pt>
                <c:pt idx="1851">
                  <c:v>44.6</c:v>
                </c:pt>
                <c:pt idx="1852">
                  <c:v>50</c:v>
                </c:pt>
                <c:pt idx="1853">
                  <c:v>50</c:v>
                </c:pt>
                <c:pt idx="1854">
                  <c:v>51.8</c:v>
                </c:pt>
                <c:pt idx="1855">
                  <c:v>51.8</c:v>
                </c:pt>
                <c:pt idx="1856">
                  <c:v>57.2</c:v>
                </c:pt>
                <c:pt idx="1857">
                  <c:v>62.6</c:v>
                </c:pt>
                <c:pt idx="1858">
                  <c:v>60.8</c:v>
                </c:pt>
                <c:pt idx="1859">
                  <c:v>66.2</c:v>
                </c:pt>
                <c:pt idx="1860">
                  <c:v>68</c:v>
                </c:pt>
                <c:pt idx="1861">
                  <c:v>60.8</c:v>
                </c:pt>
                <c:pt idx="1862">
                  <c:v>62.6</c:v>
                </c:pt>
                <c:pt idx="1863">
                  <c:v>62.6</c:v>
                </c:pt>
                <c:pt idx="1864">
                  <c:v>62.6</c:v>
                </c:pt>
                <c:pt idx="1865">
                  <c:v>60.8</c:v>
                </c:pt>
                <c:pt idx="1866">
                  <c:v>62.6</c:v>
                </c:pt>
                <c:pt idx="1867">
                  <c:v>66.2</c:v>
                </c:pt>
                <c:pt idx="1868">
                  <c:v>64.400000000000006</c:v>
                </c:pt>
                <c:pt idx="1869">
                  <c:v>68</c:v>
                </c:pt>
                <c:pt idx="1870">
                  <c:v>64.400000000000006</c:v>
                </c:pt>
                <c:pt idx="1871">
                  <c:v>69.8</c:v>
                </c:pt>
                <c:pt idx="1872">
                  <c:v>66.2</c:v>
                </c:pt>
                <c:pt idx="1873">
                  <c:v>53.6</c:v>
                </c:pt>
                <c:pt idx="1874">
                  <c:v>51.8</c:v>
                </c:pt>
                <c:pt idx="1875">
                  <c:v>62.6</c:v>
                </c:pt>
                <c:pt idx="1876">
                  <c:v>55.4</c:v>
                </c:pt>
                <c:pt idx="1877">
                  <c:v>39.200000000000003</c:v>
                </c:pt>
                <c:pt idx="1878">
                  <c:v>44.6</c:v>
                </c:pt>
                <c:pt idx="1879">
                  <c:v>51.8</c:v>
                </c:pt>
                <c:pt idx="1880">
                  <c:v>60.8</c:v>
                </c:pt>
                <c:pt idx="1881">
                  <c:v>59</c:v>
                </c:pt>
                <c:pt idx="1882">
                  <c:v>51.8</c:v>
                </c:pt>
                <c:pt idx="1883">
                  <c:v>57.9</c:v>
                </c:pt>
                <c:pt idx="1884">
                  <c:v>60.1</c:v>
                </c:pt>
                <c:pt idx="1885">
                  <c:v>55.9</c:v>
                </c:pt>
                <c:pt idx="1886">
                  <c:v>60.1</c:v>
                </c:pt>
                <c:pt idx="1887">
                  <c:v>50</c:v>
                </c:pt>
                <c:pt idx="1888">
                  <c:v>60.1</c:v>
                </c:pt>
                <c:pt idx="1889">
                  <c:v>66.900000000000006</c:v>
                </c:pt>
                <c:pt idx="1890">
                  <c:v>53.1</c:v>
                </c:pt>
                <c:pt idx="1891">
                  <c:v>48.9</c:v>
                </c:pt>
                <c:pt idx="1892">
                  <c:v>53.1</c:v>
                </c:pt>
                <c:pt idx="1893">
                  <c:v>62.1</c:v>
                </c:pt>
                <c:pt idx="1894">
                  <c:v>66.900000000000006</c:v>
                </c:pt>
                <c:pt idx="1895">
                  <c:v>51.1</c:v>
                </c:pt>
                <c:pt idx="1896">
                  <c:v>50</c:v>
                </c:pt>
                <c:pt idx="1897">
                  <c:v>51.1</c:v>
                </c:pt>
                <c:pt idx="1898">
                  <c:v>57.9</c:v>
                </c:pt>
                <c:pt idx="1899">
                  <c:v>64</c:v>
                </c:pt>
                <c:pt idx="1900">
                  <c:v>70</c:v>
                </c:pt>
                <c:pt idx="1901">
                  <c:v>62.1</c:v>
                </c:pt>
                <c:pt idx="1902">
                  <c:v>51.1</c:v>
                </c:pt>
                <c:pt idx="1903">
                  <c:v>48</c:v>
                </c:pt>
                <c:pt idx="1904">
                  <c:v>52</c:v>
                </c:pt>
                <c:pt idx="1905">
                  <c:v>48</c:v>
                </c:pt>
                <c:pt idx="1906">
                  <c:v>46.9</c:v>
                </c:pt>
                <c:pt idx="1907">
                  <c:v>51.1</c:v>
                </c:pt>
                <c:pt idx="1908">
                  <c:v>57.9</c:v>
                </c:pt>
                <c:pt idx="1909">
                  <c:v>64.900000000000006</c:v>
                </c:pt>
                <c:pt idx="1910">
                  <c:v>62.1</c:v>
                </c:pt>
                <c:pt idx="1911">
                  <c:v>60.1</c:v>
                </c:pt>
                <c:pt idx="1912">
                  <c:v>61</c:v>
                </c:pt>
                <c:pt idx="1913">
                  <c:v>63</c:v>
                </c:pt>
                <c:pt idx="1914">
                  <c:v>70</c:v>
                </c:pt>
                <c:pt idx="1915">
                  <c:v>64</c:v>
                </c:pt>
                <c:pt idx="1916">
                  <c:v>68</c:v>
                </c:pt>
                <c:pt idx="1917">
                  <c:v>70</c:v>
                </c:pt>
                <c:pt idx="1918">
                  <c:v>72</c:v>
                </c:pt>
                <c:pt idx="1919">
                  <c:v>69.8</c:v>
                </c:pt>
                <c:pt idx="1920">
                  <c:v>68</c:v>
                </c:pt>
                <c:pt idx="1921">
                  <c:v>68</c:v>
                </c:pt>
                <c:pt idx="1922">
                  <c:v>69.8</c:v>
                </c:pt>
                <c:pt idx="1923">
                  <c:v>62.6</c:v>
                </c:pt>
                <c:pt idx="1924">
                  <c:v>62.1</c:v>
                </c:pt>
                <c:pt idx="1925">
                  <c:v>62.1</c:v>
                </c:pt>
                <c:pt idx="1926">
                  <c:v>61</c:v>
                </c:pt>
                <c:pt idx="1927">
                  <c:v>57.9</c:v>
                </c:pt>
                <c:pt idx="1928">
                  <c:v>57</c:v>
                </c:pt>
                <c:pt idx="1929">
                  <c:v>55.4</c:v>
                </c:pt>
                <c:pt idx="1930">
                  <c:v>62.1</c:v>
                </c:pt>
                <c:pt idx="1931">
                  <c:v>64.900000000000006</c:v>
                </c:pt>
                <c:pt idx="1932">
                  <c:v>57.9</c:v>
                </c:pt>
                <c:pt idx="1933">
                  <c:v>61</c:v>
                </c:pt>
                <c:pt idx="1934">
                  <c:v>64</c:v>
                </c:pt>
                <c:pt idx="1935">
                  <c:v>66</c:v>
                </c:pt>
                <c:pt idx="1936">
                  <c:v>64.900000000000006</c:v>
                </c:pt>
                <c:pt idx="1937">
                  <c:v>64.900000000000006</c:v>
                </c:pt>
                <c:pt idx="1938">
                  <c:v>64</c:v>
                </c:pt>
                <c:pt idx="1939">
                  <c:v>66</c:v>
                </c:pt>
                <c:pt idx="1940">
                  <c:v>64.900000000000006</c:v>
                </c:pt>
                <c:pt idx="1941">
                  <c:v>64</c:v>
                </c:pt>
                <c:pt idx="1942">
                  <c:v>64.900000000000006</c:v>
                </c:pt>
                <c:pt idx="1943">
                  <c:v>68</c:v>
                </c:pt>
                <c:pt idx="1944">
                  <c:v>69.099999999999994</c:v>
                </c:pt>
                <c:pt idx="1945">
                  <c:v>64</c:v>
                </c:pt>
                <c:pt idx="1946">
                  <c:v>64</c:v>
                </c:pt>
                <c:pt idx="1947">
                  <c:v>64.900000000000006</c:v>
                </c:pt>
                <c:pt idx="1948">
                  <c:v>66.900000000000006</c:v>
                </c:pt>
                <c:pt idx="1949">
                  <c:v>71.099999999999994</c:v>
                </c:pt>
                <c:pt idx="1950">
                  <c:v>66.2</c:v>
                </c:pt>
                <c:pt idx="1951">
                  <c:v>68</c:v>
                </c:pt>
                <c:pt idx="1952">
                  <c:v>70</c:v>
                </c:pt>
                <c:pt idx="1953">
                  <c:v>72</c:v>
                </c:pt>
                <c:pt idx="1954">
                  <c:v>71.099999999999994</c:v>
                </c:pt>
                <c:pt idx="1955">
                  <c:v>70</c:v>
                </c:pt>
                <c:pt idx="1956">
                  <c:v>73</c:v>
                </c:pt>
                <c:pt idx="1957">
                  <c:v>71.099999999999994</c:v>
                </c:pt>
                <c:pt idx="1958">
                  <c:v>68</c:v>
                </c:pt>
                <c:pt idx="1959">
                  <c:v>68</c:v>
                </c:pt>
                <c:pt idx="1960">
                  <c:v>68</c:v>
                </c:pt>
                <c:pt idx="1961">
                  <c:v>71.099999999999994</c:v>
                </c:pt>
                <c:pt idx="1962">
                  <c:v>70</c:v>
                </c:pt>
                <c:pt idx="1963">
                  <c:v>73.900000000000006</c:v>
                </c:pt>
                <c:pt idx="1964">
                  <c:v>75.900000000000006</c:v>
                </c:pt>
                <c:pt idx="1965">
                  <c:v>75.900000000000006</c:v>
                </c:pt>
                <c:pt idx="1966">
                  <c:v>75</c:v>
                </c:pt>
                <c:pt idx="1967">
                  <c:v>77</c:v>
                </c:pt>
                <c:pt idx="1968">
                  <c:v>73</c:v>
                </c:pt>
                <c:pt idx="1969">
                  <c:v>73.900000000000006</c:v>
                </c:pt>
                <c:pt idx="1970">
                  <c:v>71.099999999999994</c:v>
                </c:pt>
                <c:pt idx="1971">
                  <c:v>73</c:v>
                </c:pt>
                <c:pt idx="1972">
                  <c:v>73</c:v>
                </c:pt>
                <c:pt idx="1973">
                  <c:v>73</c:v>
                </c:pt>
                <c:pt idx="1974">
                  <c:v>73.900000000000006</c:v>
                </c:pt>
                <c:pt idx="1975">
                  <c:v>72</c:v>
                </c:pt>
                <c:pt idx="1976">
                  <c:v>70</c:v>
                </c:pt>
                <c:pt idx="1977">
                  <c:v>72</c:v>
                </c:pt>
                <c:pt idx="1978">
                  <c:v>73</c:v>
                </c:pt>
                <c:pt idx="1979">
                  <c:v>72</c:v>
                </c:pt>
                <c:pt idx="1980">
                  <c:v>73.900000000000006</c:v>
                </c:pt>
                <c:pt idx="1981">
                  <c:v>72</c:v>
                </c:pt>
                <c:pt idx="1982">
                  <c:v>75</c:v>
                </c:pt>
                <c:pt idx="1983">
                  <c:v>75.900000000000006</c:v>
                </c:pt>
                <c:pt idx="1984">
                  <c:v>73.900000000000006</c:v>
                </c:pt>
                <c:pt idx="1985">
                  <c:v>73.900000000000006</c:v>
                </c:pt>
                <c:pt idx="1986">
                  <c:v>75.900000000000006</c:v>
                </c:pt>
                <c:pt idx="1987">
                  <c:v>75</c:v>
                </c:pt>
                <c:pt idx="1988">
                  <c:v>75.900000000000006</c:v>
                </c:pt>
                <c:pt idx="1989">
                  <c:v>75</c:v>
                </c:pt>
                <c:pt idx="1990">
                  <c:v>77</c:v>
                </c:pt>
                <c:pt idx="1991">
                  <c:v>77</c:v>
                </c:pt>
                <c:pt idx="1992">
                  <c:v>75</c:v>
                </c:pt>
                <c:pt idx="1993">
                  <c:v>75</c:v>
                </c:pt>
                <c:pt idx="1994">
                  <c:v>75</c:v>
                </c:pt>
                <c:pt idx="1995">
                  <c:v>77</c:v>
                </c:pt>
                <c:pt idx="1996">
                  <c:v>75</c:v>
                </c:pt>
                <c:pt idx="1997">
                  <c:v>73.900000000000006</c:v>
                </c:pt>
                <c:pt idx="1998">
                  <c:v>75.900000000000006</c:v>
                </c:pt>
                <c:pt idx="1999">
                  <c:v>75.900000000000006</c:v>
                </c:pt>
                <c:pt idx="2000">
                  <c:v>75.2</c:v>
                </c:pt>
                <c:pt idx="2001">
                  <c:v>75.2</c:v>
                </c:pt>
                <c:pt idx="2002">
                  <c:v>75</c:v>
                </c:pt>
                <c:pt idx="2003">
                  <c:v>73.900000000000006</c:v>
                </c:pt>
                <c:pt idx="2004">
                  <c:v>72</c:v>
                </c:pt>
                <c:pt idx="2005">
                  <c:v>73</c:v>
                </c:pt>
                <c:pt idx="2006">
                  <c:v>71.099999999999994</c:v>
                </c:pt>
                <c:pt idx="2007">
                  <c:v>71.099999999999994</c:v>
                </c:pt>
                <c:pt idx="2008">
                  <c:v>72</c:v>
                </c:pt>
                <c:pt idx="2009">
                  <c:v>73.900000000000006</c:v>
                </c:pt>
                <c:pt idx="2010">
                  <c:v>73.900000000000006</c:v>
                </c:pt>
                <c:pt idx="2011">
                  <c:v>73.900000000000006</c:v>
                </c:pt>
                <c:pt idx="2012">
                  <c:v>75</c:v>
                </c:pt>
                <c:pt idx="2013">
                  <c:v>75.900000000000006</c:v>
                </c:pt>
                <c:pt idx="2014">
                  <c:v>75</c:v>
                </c:pt>
                <c:pt idx="2015">
                  <c:v>78.099999999999994</c:v>
                </c:pt>
                <c:pt idx="2016">
                  <c:v>75.900000000000006</c:v>
                </c:pt>
                <c:pt idx="2017">
                  <c:v>75.900000000000006</c:v>
                </c:pt>
                <c:pt idx="2018">
                  <c:v>73.900000000000006</c:v>
                </c:pt>
                <c:pt idx="2019">
                  <c:v>75</c:v>
                </c:pt>
                <c:pt idx="2020">
                  <c:v>73</c:v>
                </c:pt>
                <c:pt idx="2021">
                  <c:v>75</c:v>
                </c:pt>
                <c:pt idx="2022">
                  <c:v>73.900000000000006</c:v>
                </c:pt>
                <c:pt idx="2023">
                  <c:v>75.900000000000006</c:v>
                </c:pt>
                <c:pt idx="2024">
                  <c:v>75.900000000000006</c:v>
                </c:pt>
                <c:pt idx="2025">
                  <c:v>78.099999999999994</c:v>
                </c:pt>
                <c:pt idx="2026">
                  <c:v>77</c:v>
                </c:pt>
                <c:pt idx="2027">
                  <c:v>77</c:v>
                </c:pt>
                <c:pt idx="2028">
                  <c:v>78.099999999999994</c:v>
                </c:pt>
                <c:pt idx="2029">
                  <c:v>75</c:v>
                </c:pt>
                <c:pt idx="2030">
                  <c:v>75</c:v>
                </c:pt>
                <c:pt idx="2031">
                  <c:v>77</c:v>
                </c:pt>
                <c:pt idx="2032">
                  <c:v>75</c:v>
                </c:pt>
                <c:pt idx="2033">
                  <c:v>75.900000000000006</c:v>
                </c:pt>
                <c:pt idx="2034">
                  <c:v>78.099999999999994</c:v>
                </c:pt>
                <c:pt idx="2035">
                  <c:v>78.099999999999994</c:v>
                </c:pt>
                <c:pt idx="2036">
                  <c:v>75.900000000000006</c:v>
                </c:pt>
                <c:pt idx="2037">
                  <c:v>79</c:v>
                </c:pt>
                <c:pt idx="2038">
                  <c:v>79</c:v>
                </c:pt>
                <c:pt idx="2039">
                  <c:v>75.900000000000006</c:v>
                </c:pt>
                <c:pt idx="2040">
                  <c:v>77</c:v>
                </c:pt>
                <c:pt idx="2041">
                  <c:v>78.099999999999994</c:v>
                </c:pt>
                <c:pt idx="2042">
                  <c:v>73</c:v>
                </c:pt>
                <c:pt idx="2043">
                  <c:v>75.900000000000006</c:v>
                </c:pt>
                <c:pt idx="2044">
                  <c:v>75.900000000000006</c:v>
                </c:pt>
                <c:pt idx="2045">
                  <c:v>75.900000000000006</c:v>
                </c:pt>
                <c:pt idx="2046">
                  <c:v>75</c:v>
                </c:pt>
                <c:pt idx="2047">
                  <c:v>73.900000000000006</c:v>
                </c:pt>
                <c:pt idx="2048">
                  <c:v>75</c:v>
                </c:pt>
                <c:pt idx="2049">
                  <c:v>78.099999999999994</c:v>
                </c:pt>
                <c:pt idx="2050">
                  <c:v>78.099999999999994</c:v>
                </c:pt>
                <c:pt idx="2051">
                  <c:v>79</c:v>
                </c:pt>
                <c:pt idx="2052">
                  <c:v>78.099999999999994</c:v>
                </c:pt>
                <c:pt idx="2053">
                  <c:v>78.099999999999994</c:v>
                </c:pt>
                <c:pt idx="2054">
                  <c:v>78.099999999999994</c:v>
                </c:pt>
                <c:pt idx="2055">
                  <c:v>78.099999999999994</c:v>
                </c:pt>
                <c:pt idx="2056">
                  <c:v>75.900000000000006</c:v>
                </c:pt>
                <c:pt idx="2057">
                  <c:v>78.099999999999994</c:v>
                </c:pt>
                <c:pt idx="2058">
                  <c:v>77</c:v>
                </c:pt>
                <c:pt idx="2059">
                  <c:v>75</c:v>
                </c:pt>
                <c:pt idx="2060">
                  <c:v>75.900000000000006</c:v>
                </c:pt>
                <c:pt idx="2061">
                  <c:v>73</c:v>
                </c:pt>
                <c:pt idx="2062">
                  <c:v>75.900000000000006</c:v>
                </c:pt>
                <c:pt idx="2063">
                  <c:v>75</c:v>
                </c:pt>
                <c:pt idx="2064">
                  <c:v>73.900000000000006</c:v>
                </c:pt>
                <c:pt idx="2065">
                  <c:v>75</c:v>
                </c:pt>
                <c:pt idx="2066">
                  <c:v>73.900000000000006</c:v>
                </c:pt>
                <c:pt idx="2067">
                  <c:v>75</c:v>
                </c:pt>
                <c:pt idx="2068">
                  <c:v>75.900000000000006</c:v>
                </c:pt>
                <c:pt idx="2069">
                  <c:v>75</c:v>
                </c:pt>
                <c:pt idx="2070">
                  <c:v>75</c:v>
                </c:pt>
                <c:pt idx="2071">
                  <c:v>75</c:v>
                </c:pt>
                <c:pt idx="2072">
                  <c:v>75</c:v>
                </c:pt>
                <c:pt idx="2073">
                  <c:v>75.900000000000006</c:v>
                </c:pt>
                <c:pt idx="2074">
                  <c:v>77</c:v>
                </c:pt>
                <c:pt idx="2075">
                  <c:v>75.900000000000006</c:v>
                </c:pt>
                <c:pt idx="2076">
                  <c:v>72</c:v>
                </c:pt>
                <c:pt idx="2077">
                  <c:v>75</c:v>
                </c:pt>
                <c:pt idx="2078">
                  <c:v>73.900000000000006</c:v>
                </c:pt>
                <c:pt idx="2079">
                  <c:v>73</c:v>
                </c:pt>
                <c:pt idx="2080">
                  <c:v>75</c:v>
                </c:pt>
                <c:pt idx="2081">
                  <c:v>72</c:v>
                </c:pt>
                <c:pt idx="2082">
                  <c:v>72</c:v>
                </c:pt>
                <c:pt idx="2083">
                  <c:v>72</c:v>
                </c:pt>
                <c:pt idx="2084">
                  <c:v>73</c:v>
                </c:pt>
                <c:pt idx="2085">
                  <c:v>73.900000000000006</c:v>
                </c:pt>
                <c:pt idx="2086">
                  <c:v>72</c:v>
                </c:pt>
                <c:pt idx="2087">
                  <c:v>72</c:v>
                </c:pt>
                <c:pt idx="2088">
                  <c:v>73</c:v>
                </c:pt>
                <c:pt idx="2089">
                  <c:v>73</c:v>
                </c:pt>
                <c:pt idx="2090">
                  <c:v>73.900000000000006</c:v>
                </c:pt>
                <c:pt idx="2091">
                  <c:v>75.900000000000006</c:v>
                </c:pt>
                <c:pt idx="2092">
                  <c:v>73</c:v>
                </c:pt>
                <c:pt idx="2093">
                  <c:v>75</c:v>
                </c:pt>
                <c:pt idx="2094">
                  <c:v>75</c:v>
                </c:pt>
                <c:pt idx="2095">
                  <c:v>75</c:v>
                </c:pt>
                <c:pt idx="2096">
                  <c:v>73.900000000000006</c:v>
                </c:pt>
                <c:pt idx="2097">
                  <c:v>75</c:v>
                </c:pt>
                <c:pt idx="2098">
                  <c:v>75</c:v>
                </c:pt>
                <c:pt idx="2099">
                  <c:v>72</c:v>
                </c:pt>
                <c:pt idx="2100">
                  <c:v>73</c:v>
                </c:pt>
                <c:pt idx="2101">
                  <c:v>73</c:v>
                </c:pt>
                <c:pt idx="2102">
                  <c:v>72</c:v>
                </c:pt>
                <c:pt idx="2103">
                  <c:v>73.900000000000006</c:v>
                </c:pt>
                <c:pt idx="2104">
                  <c:v>75.900000000000006</c:v>
                </c:pt>
                <c:pt idx="2105">
                  <c:v>75.900000000000006</c:v>
                </c:pt>
                <c:pt idx="2106">
                  <c:v>72</c:v>
                </c:pt>
                <c:pt idx="2107">
                  <c:v>73.900000000000006</c:v>
                </c:pt>
                <c:pt idx="2108">
                  <c:v>73</c:v>
                </c:pt>
                <c:pt idx="2109">
                  <c:v>71.099999999999994</c:v>
                </c:pt>
                <c:pt idx="2110">
                  <c:v>63</c:v>
                </c:pt>
                <c:pt idx="2111">
                  <c:v>64</c:v>
                </c:pt>
                <c:pt idx="2112">
                  <c:v>64.900000000000006</c:v>
                </c:pt>
                <c:pt idx="2113">
                  <c:v>66.900000000000006</c:v>
                </c:pt>
                <c:pt idx="2114">
                  <c:v>66</c:v>
                </c:pt>
                <c:pt idx="2115">
                  <c:v>71.099999999999994</c:v>
                </c:pt>
                <c:pt idx="2116">
                  <c:v>64.900000000000006</c:v>
                </c:pt>
                <c:pt idx="2117">
                  <c:v>64</c:v>
                </c:pt>
                <c:pt idx="2118">
                  <c:v>68</c:v>
                </c:pt>
                <c:pt idx="2119">
                  <c:v>66</c:v>
                </c:pt>
                <c:pt idx="2120">
                  <c:v>71.099999999999994</c:v>
                </c:pt>
                <c:pt idx="2121">
                  <c:v>66</c:v>
                </c:pt>
                <c:pt idx="2122">
                  <c:v>62.1</c:v>
                </c:pt>
                <c:pt idx="2123">
                  <c:v>66.900000000000006</c:v>
                </c:pt>
                <c:pt idx="2124">
                  <c:v>71.099999999999994</c:v>
                </c:pt>
                <c:pt idx="2125">
                  <c:v>70</c:v>
                </c:pt>
                <c:pt idx="2126">
                  <c:v>68</c:v>
                </c:pt>
                <c:pt idx="2127">
                  <c:v>62.1</c:v>
                </c:pt>
                <c:pt idx="2128">
                  <c:v>57</c:v>
                </c:pt>
                <c:pt idx="2129">
                  <c:v>53.1</c:v>
                </c:pt>
                <c:pt idx="2130">
                  <c:v>53.1</c:v>
                </c:pt>
                <c:pt idx="2131">
                  <c:v>57</c:v>
                </c:pt>
                <c:pt idx="2132">
                  <c:v>63</c:v>
                </c:pt>
                <c:pt idx="2133">
                  <c:v>55.9</c:v>
                </c:pt>
                <c:pt idx="2134">
                  <c:v>61</c:v>
                </c:pt>
                <c:pt idx="2135">
                  <c:v>61</c:v>
                </c:pt>
                <c:pt idx="2136">
                  <c:v>64.900000000000006</c:v>
                </c:pt>
                <c:pt idx="2137">
                  <c:v>66</c:v>
                </c:pt>
                <c:pt idx="2138">
                  <c:v>69.099999999999994</c:v>
                </c:pt>
                <c:pt idx="2139">
                  <c:v>60.1</c:v>
                </c:pt>
                <c:pt idx="2140">
                  <c:v>36</c:v>
                </c:pt>
                <c:pt idx="2141">
                  <c:v>42.1</c:v>
                </c:pt>
                <c:pt idx="2142">
                  <c:v>46</c:v>
                </c:pt>
                <c:pt idx="2143">
                  <c:v>52</c:v>
                </c:pt>
                <c:pt idx="2144">
                  <c:v>55</c:v>
                </c:pt>
                <c:pt idx="2145">
                  <c:v>54</c:v>
                </c:pt>
                <c:pt idx="2146">
                  <c:v>59</c:v>
                </c:pt>
                <c:pt idx="2147">
                  <c:v>57.9</c:v>
                </c:pt>
                <c:pt idx="2148">
                  <c:v>59</c:v>
                </c:pt>
                <c:pt idx="2149">
                  <c:v>57.9</c:v>
                </c:pt>
                <c:pt idx="2150">
                  <c:v>59</c:v>
                </c:pt>
                <c:pt idx="2151">
                  <c:v>60.8</c:v>
                </c:pt>
                <c:pt idx="2152">
                  <c:v>60.8</c:v>
                </c:pt>
                <c:pt idx="2153">
                  <c:v>66.2</c:v>
                </c:pt>
                <c:pt idx="2154">
                  <c:v>62.1</c:v>
                </c:pt>
                <c:pt idx="2155">
                  <c:v>62.1</c:v>
                </c:pt>
                <c:pt idx="2156">
                  <c:v>66.900000000000006</c:v>
                </c:pt>
                <c:pt idx="2157">
                  <c:v>46.9</c:v>
                </c:pt>
                <c:pt idx="2158">
                  <c:v>50</c:v>
                </c:pt>
                <c:pt idx="2159">
                  <c:v>57.9</c:v>
                </c:pt>
                <c:pt idx="2160">
                  <c:v>62.1</c:v>
                </c:pt>
                <c:pt idx="2161">
                  <c:v>63</c:v>
                </c:pt>
                <c:pt idx="2162">
                  <c:v>64.900000000000006</c:v>
                </c:pt>
                <c:pt idx="2163">
                  <c:v>55</c:v>
                </c:pt>
                <c:pt idx="2164">
                  <c:v>61</c:v>
                </c:pt>
                <c:pt idx="2165">
                  <c:v>68</c:v>
                </c:pt>
                <c:pt idx="2166">
                  <c:v>60.1</c:v>
                </c:pt>
                <c:pt idx="2167">
                  <c:v>63</c:v>
                </c:pt>
                <c:pt idx="2168">
                  <c:v>52</c:v>
                </c:pt>
                <c:pt idx="2169">
                  <c:v>55.9</c:v>
                </c:pt>
                <c:pt idx="2170">
                  <c:v>50</c:v>
                </c:pt>
                <c:pt idx="2171">
                  <c:v>46.9</c:v>
                </c:pt>
                <c:pt idx="2172">
                  <c:v>52</c:v>
                </c:pt>
                <c:pt idx="2173">
                  <c:v>60.1</c:v>
                </c:pt>
                <c:pt idx="2174">
                  <c:v>53.1</c:v>
                </c:pt>
                <c:pt idx="2175">
                  <c:v>48.9</c:v>
                </c:pt>
                <c:pt idx="2176">
                  <c:v>57</c:v>
                </c:pt>
                <c:pt idx="2177">
                  <c:v>60.1</c:v>
                </c:pt>
                <c:pt idx="2178">
                  <c:v>69.099999999999994</c:v>
                </c:pt>
                <c:pt idx="2179">
                  <c:v>50</c:v>
                </c:pt>
                <c:pt idx="2180">
                  <c:v>57</c:v>
                </c:pt>
                <c:pt idx="2181">
                  <c:v>57</c:v>
                </c:pt>
                <c:pt idx="2182">
                  <c:v>59</c:v>
                </c:pt>
                <c:pt idx="2183">
                  <c:v>57.9</c:v>
                </c:pt>
                <c:pt idx="2184">
                  <c:v>60.1</c:v>
                </c:pt>
                <c:pt idx="2185">
                  <c:v>57</c:v>
                </c:pt>
                <c:pt idx="2186">
                  <c:v>57.9</c:v>
                </c:pt>
                <c:pt idx="2187">
                  <c:v>60.1</c:v>
                </c:pt>
                <c:pt idx="2188">
                  <c:v>55.9</c:v>
                </c:pt>
                <c:pt idx="2189">
                  <c:v>46</c:v>
                </c:pt>
                <c:pt idx="2190">
                  <c:v>37.9</c:v>
                </c:pt>
                <c:pt idx="2191">
                  <c:v>39</c:v>
                </c:pt>
                <c:pt idx="2192">
                  <c:v>44.1</c:v>
                </c:pt>
                <c:pt idx="2193">
                  <c:v>51.8</c:v>
                </c:pt>
                <c:pt idx="2194">
                  <c:v>55.4</c:v>
                </c:pt>
                <c:pt idx="2195">
                  <c:v>57.2</c:v>
                </c:pt>
                <c:pt idx="2196">
                  <c:v>55.4</c:v>
                </c:pt>
                <c:pt idx="2197">
                  <c:v>57.2</c:v>
                </c:pt>
                <c:pt idx="2198">
                  <c:v>60.8</c:v>
                </c:pt>
                <c:pt idx="2199">
                  <c:v>64.400000000000006</c:v>
                </c:pt>
                <c:pt idx="2200">
                  <c:v>60.8</c:v>
                </c:pt>
                <c:pt idx="2201">
                  <c:v>59</c:v>
                </c:pt>
                <c:pt idx="2202">
                  <c:v>50</c:v>
                </c:pt>
                <c:pt idx="2203">
                  <c:v>55.4</c:v>
                </c:pt>
                <c:pt idx="2204">
                  <c:v>57.2</c:v>
                </c:pt>
                <c:pt idx="2205">
                  <c:v>57.2</c:v>
                </c:pt>
                <c:pt idx="2206">
                  <c:v>32</c:v>
                </c:pt>
                <c:pt idx="2207">
                  <c:v>42.8</c:v>
                </c:pt>
                <c:pt idx="2208">
                  <c:v>57.2</c:v>
                </c:pt>
                <c:pt idx="2209">
                  <c:v>37.4</c:v>
                </c:pt>
                <c:pt idx="2210">
                  <c:v>39.200000000000003</c:v>
                </c:pt>
                <c:pt idx="2211">
                  <c:v>46.4</c:v>
                </c:pt>
                <c:pt idx="2212">
                  <c:v>55.4</c:v>
                </c:pt>
                <c:pt idx="2213">
                  <c:v>57</c:v>
                </c:pt>
                <c:pt idx="2214">
                  <c:v>59</c:v>
                </c:pt>
                <c:pt idx="2215">
                  <c:v>59</c:v>
                </c:pt>
                <c:pt idx="2216">
                  <c:v>70</c:v>
                </c:pt>
                <c:pt idx="2217">
                  <c:v>35.1</c:v>
                </c:pt>
                <c:pt idx="2218">
                  <c:v>37.9</c:v>
                </c:pt>
                <c:pt idx="2219">
                  <c:v>37</c:v>
                </c:pt>
                <c:pt idx="2220">
                  <c:v>45</c:v>
                </c:pt>
                <c:pt idx="2221">
                  <c:v>55</c:v>
                </c:pt>
                <c:pt idx="2222">
                  <c:v>25</c:v>
                </c:pt>
                <c:pt idx="2223">
                  <c:v>28.9</c:v>
                </c:pt>
                <c:pt idx="2224">
                  <c:v>32</c:v>
                </c:pt>
                <c:pt idx="2225">
                  <c:v>41</c:v>
                </c:pt>
                <c:pt idx="2226">
                  <c:v>55</c:v>
                </c:pt>
                <c:pt idx="2227">
                  <c:v>36</c:v>
                </c:pt>
                <c:pt idx="2228">
                  <c:v>48.9</c:v>
                </c:pt>
                <c:pt idx="2229">
                  <c:v>39.9</c:v>
                </c:pt>
                <c:pt idx="2230">
                  <c:v>45</c:v>
                </c:pt>
                <c:pt idx="2231">
                  <c:v>46.9</c:v>
                </c:pt>
                <c:pt idx="2232">
                  <c:v>52</c:v>
                </c:pt>
                <c:pt idx="2233">
                  <c:v>57</c:v>
                </c:pt>
                <c:pt idx="2234">
                  <c:v>53.1</c:v>
                </c:pt>
                <c:pt idx="2235">
                  <c:v>54</c:v>
                </c:pt>
                <c:pt idx="2236">
                  <c:v>62.1</c:v>
                </c:pt>
                <c:pt idx="2237">
                  <c:v>62.1</c:v>
                </c:pt>
                <c:pt idx="2238">
                  <c:v>52</c:v>
                </c:pt>
                <c:pt idx="2239">
                  <c:v>60.1</c:v>
                </c:pt>
                <c:pt idx="2240">
                  <c:v>60.1</c:v>
                </c:pt>
                <c:pt idx="2241">
                  <c:v>62.1</c:v>
                </c:pt>
                <c:pt idx="2242">
                  <c:v>63</c:v>
                </c:pt>
                <c:pt idx="2243">
                  <c:v>61</c:v>
                </c:pt>
                <c:pt idx="2244">
                  <c:v>43</c:v>
                </c:pt>
                <c:pt idx="2245">
                  <c:v>37</c:v>
                </c:pt>
                <c:pt idx="2246">
                  <c:v>36</c:v>
                </c:pt>
                <c:pt idx="2247">
                  <c:v>48.2</c:v>
                </c:pt>
                <c:pt idx="2248">
                  <c:v>60.1</c:v>
                </c:pt>
                <c:pt idx="2249">
                  <c:v>64.900000000000006</c:v>
                </c:pt>
                <c:pt idx="2250">
                  <c:v>59</c:v>
                </c:pt>
                <c:pt idx="2251">
                  <c:v>57.9</c:v>
                </c:pt>
                <c:pt idx="2252">
                  <c:v>61</c:v>
                </c:pt>
                <c:pt idx="2253">
                  <c:v>60.1</c:v>
                </c:pt>
                <c:pt idx="2254">
                  <c:v>66</c:v>
                </c:pt>
                <c:pt idx="2255">
                  <c:v>66.900000000000006</c:v>
                </c:pt>
                <c:pt idx="2256">
                  <c:v>68</c:v>
                </c:pt>
                <c:pt idx="2257">
                  <c:v>63</c:v>
                </c:pt>
                <c:pt idx="2258">
                  <c:v>66</c:v>
                </c:pt>
                <c:pt idx="2259">
                  <c:v>69.099999999999994</c:v>
                </c:pt>
                <c:pt idx="2260">
                  <c:v>66.900000000000006</c:v>
                </c:pt>
                <c:pt idx="2261">
                  <c:v>66.900000000000006</c:v>
                </c:pt>
                <c:pt idx="2262">
                  <c:v>63</c:v>
                </c:pt>
                <c:pt idx="2263">
                  <c:v>70</c:v>
                </c:pt>
                <c:pt idx="2264">
                  <c:v>70</c:v>
                </c:pt>
                <c:pt idx="2265">
                  <c:v>66</c:v>
                </c:pt>
                <c:pt idx="2266">
                  <c:v>45</c:v>
                </c:pt>
                <c:pt idx="2267">
                  <c:v>46</c:v>
                </c:pt>
                <c:pt idx="2268">
                  <c:v>52</c:v>
                </c:pt>
                <c:pt idx="2269">
                  <c:v>54</c:v>
                </c:pt>
                <c:pt idx="2270">
                  <c:v>53.1</c:v>
                </c:pt>
                <c:pt idx="2271">
                  <c:v>57.9</c:v>
                </c:pt>
                <c:pt idx="2272">
                  <c:v>55.9</c:v>
                </c:pt>
                <c:pt idx="2273">
                  <c:v>63</c:v>
                </c:pt>
                <c:pt idx="2274">
                  <c:v>66.900000000000006</c:v>
                </c:pt>
                <c:pt idx="2275">
                  <c:v>64.900000000000006</c:v>
                </c:pt>
                <c:pt idx="2276">
                  <c:v>63</c:v>
                </c:pt>
                <c:pt idx="2277">
                  <c:v>66</c:v>
                </c:pt>
                <c:pt idx="2278">
                  <c:v>66.900000000000006</c:v>
                </c:pt>
                <c:pt idx="2279">
                  <c:v>64.900000000000006</c:v>
                </c:pt>
                <c:pt idx="2280">
                  <c:v>64.900000000000006</c:v>
                </c:pt>
                <c:pt idx="2281">
                  <c:v>62.1</c:v>
                </c:pt>
                <c:pt idx="2282">
                  <c:v>63</c:v>
                </c:pt>
                <c:pt idx="2283">
                  <c:v>68</c:v>
                </c:pt>
                <c:pt idx="2284">
                  <c:v>66</c:v>
                </c:pt>
                <c:pt idx="2285">
                  <c:v>68</c:v>
                </c:pt>
                <c:pt idx="2286">
                  <c:v>68</c:v>
                </c:pt>
                <c:pt idx="2287">
                  <c:v>64</c:v>
                </c:pt>
                <c:pt idx="2288">
                  <c:v>64</c:v>
                </c:pt>
                <c:pt idx="2289">
                  <c:v>66</c:v>
                </c:pt>
                <c:pt idx="2290">
                  <c:v>60.1</c:v>
                </c:pt>
                <c:pt idx="2291">
                  <c:v>59</c:v>
                </c:pt>
                <c:pt idx="2292">
                  <c:v>60.1</c:v>
                </c:pt>
                <c:pt idx="2293">
                  <c:v>62.1</c:v>
                </c:pt>
                <c:pt idx="2294">
                  <c:v>62.1</c:v>
                </c:pt>
                <c:pt idx="2295">
                  <c:v>62.1</c:v>
                </c:pt>
                <c:pt idx="2296">
                  <c:v>60.1</c:v>
                </c:pt>
                <c:pt idx="2297">
                  <c:v>63</c:v>
                </c:pt>
                <c:pt idx="2298">
                  <c:v>66.900000000000006</c:v>
                </c:pt>
                <c:pt idx="2299">
                  <c:v>69.099999999999994</c:v>
                </c:pt>
                <c:pt idx="2300">
                  <c:v>69.099999999999994</c:v>
                </c:pt>
                <c:pt idx="2301">
                  <c:v>59</c:v>
                </c:pt>
                <c:pt idx="2302">
                  <c:v>61</c:v>
                </c:pt>
                <c:pt idx="2303">
                  <c:v>61</c:v>
                </c:pt>
                <c:pt idx="2304">
                  <c:v>63</c:v>
                </c:pt>
                <c:pt idx="2305">
                  <c:v>64</c:v>
                </c:pt>
                <c:pt idx="2306">
                  <c:v>66</c:v>
                </c:pt>
                <c:pt idx="2307">
                  <c:v>69.099999999999994</c:v>
                </c:pt>
                <c:pt idx="2308">
                  <c:v>64.900000000000006</c:v>
                </c:pt>
                <c:pt idx="2309">
                  <c:v>64</c:v>
                </c:pt>
                <c:pt idx="2310">
                  <c:v>71.099999999999994</c:v>
                </c:pt>
                <c:pt idx="2311">
                  <c:v>72</c:v>
                </c:pt>
                <c:pt idx="2312">
                  <c:v>66.900000000000006</c:v>
                </c:pt>
                <c:pt idx="2313">
                  <c:v>64</c:v>
                </c:pt>
                <c:pt idx="2314">
                  <c:v>63</c:v>
                </c:pt>
                <c:pt idx="2315">
                  <c:v>64.900000000000006</c:v>
                </c:pt>
                <c:pt idx="2316">
                  <c:v>64.900000000000006</c:v>
                </c:pt>
                <c:pt idx="2317">
                  <c:v>68</c:v>
                </c:pt>
                <c:pt idx="2318">
                  <c:v>71.099999999999994</c:v>
                </c:pt>
                <c:pt idx="2319">
                  <c:v>72</c:v>
                </c:pt>
                <c:pt idx="2320">
                  <c:v>73</c:v>
                </c:pt>
                <c:pt idx="2321">
                  <c:v>73</c:v>
                </c:pt>
                <c:pt idx="2322">
                  <c:v>75</c:v>
                </c:pt>
                <c:pt idx="2323">
                  <c:v>71.099999999999994</c:v>
                </c:pt>
                <c:pt idx="2324">
                  <c:v>72</c:v>
                </c:pt>
                <c:pt idx="2325">
                  <c:v>69.099999999999994</c:v>
                </c:pt>
                <c:pt idx="2326">
                  <c:v>73</c:v>
                </c:pt>
                <c:pt idx="2327">
                  <c:v>75.900000000000006</c:v>
                </c:pt>
                <c:pt idx="2328">
                  <c:v>69.099999999999994</c:v>
                </c:pt>
                <c:pt idx="2329">
                  <c:v>73.900000000000006</c:v>
                </c:pt>
                <c:pt idx="2330">
                  <c:v>71.099999999999994</c:v>
                </c:pt>
                <c:pt idx="2331">
                  <c:v>73.900000000000006</c:v>
                </c:pt>
                <c:pt idx="2332">
                  <c:v>73</c:v>
                </c:pt>
                <c:pt idx="2333">
                  <c:v>73.900000000000006</c:v>
                </c:pt>
                <c:pt idx="2334">
                  <c:v>73</c:v>
                </c:pt>
                <c:pt idx="2335">
                  <c:v>75.900000000000006</c:v>
                </c:pt>
                <c:pt idx="2336">
                  <c:v>75.900000000000006</c:v>
                </c:pt>
                <c:pt idx="2337">
                  <c:v>77</c:v>
                </c:pt>
                <c:pt idx="2338">
                  <c:v>75</c:v>
                </c:pt>
                <c:pt idx="2339">
                  <c:v>75</c:v>
                </c:pt>
                <c:pt idx="2340">
                  <c:v>77</c:v>
                </c:pt>
                <c:pt idx="2341">
                  <c:v>78.099999999999994</c:v>
                </c:pt>
                <c:pt idx="2342">
                  <c:v>78.099999999999994</c:v>
                </c:pt>
                <c:pt idx="2343">
                  <c:v>77</c:v>
                </c:pt>
                <c:pt idx="2344">
                  <c:v>73.900000000000006</c:v>
                </c:pt>
                <c:pt idx="2345">
                  <c:v>64</c:v>
                </c:pt>
                <c:pt idx="2346">
                  <c:v>66.900000000000006</c:v>
                </c:pt>
                <c:pt idx="2347">
                  <c:v>69.099999999999994</c:v>
                </c:pt>
                <c:pt idx="2348">
                  <c:v>68</c:v>
                </c:pt>
                <c:pt idx="2349">
                  <c:v>70</c:v>
                </c:pt>
                <c:pt idx="2350">
                  <c:v>75</c:v>
                </c:pt>
                <c:pt idx="2351">
                  <c:v>75</c:v>
                </c:pt>
                <c:pt idx="2352">
                  <c:v>73.900000000000006</c:v>
                </c:pt>
                <c:pt idx="2353">
                  <c:v>73.900000000000006</c:v>
                </c:pt>
                <c:pt idx="2354">
                  <c:v>73.900000000000006</c:v>
                </c:pt>
                <c:pt idx="2355">
                  <c:v>75.900000000000006</c:v>
                </c:pt>
                <c:pt idx="2356">
                  <c:v>78.8</c:v>
                </c:pt>
                <c:pt idx="2357">
                  <c:v>77</c:v>
                </c:pt>
                <c:pt idx="2358">
                  <c:v>75.900000000000006</c:v>
                </c:pt>
                <c:pt idx="2359">
                  <c:v>75.2</c:v>
                </c:pt>
                <c:pt idx="2360">
                  <c:v>78.8</c:v>
                </c:pt>
                <c:pt idx="2361">
                  <c:v>75.2</c:v>
                </c:pt>
                <c:pt idx="2362">
                  <c:v>75.2</c:v>
                </c:pt>
                <c:pt idx="2363">
                  <c:v>73.400000000000006</c:v>
                </c:pt>
                <c:pt idx="2364">
                  <c:v>75.2</c:v>
                </c:pt>
                <c:pt idx="2365">
                  <c:v>78.8</c:v>
                </c:pt>
                <c:pt idx="2366">
                  <c:v>73.400000000000006</c:v>
                </c:pt>
                <c:pt idx="2367">
                  <c:v>73.400000000000006</c:v>
                </c:pt>
                <c:pt idx="2368">
                  <c:v>77</c:v>
                </c:pt>
                <c:pt idx="2369">
                  <c:v>73.400000000000006</c:v>
                </c:pt>
                <c:pt idx="2370">
                  <c:v>78.8</c:v>
                </c:pt>
                <c:pt idx="2371">
                  <c:v>77</c:v>
                </c:pt>
                <c:pt idx="2372">
                  <c:v>73.400000000000006</c:v>
                </c:pt>
                <c:pt idx="2373">
                  <c:v>73.400000000000006</c:v>
                </c:pt>
                <c:pt idx="2374">
                  <c:v>77</c:v>
                </c:pt>
                <c:pt idx="2375">
                  <c:v>75.2</c:v>
                </c:pt>
                <c:pt idx="2376">
                  <c:v>77</c:v>
                </c:pt>
                <c:pt idx="2377">
                  <c:v>75.2</c:v>
                </c:pt>
                <c:pt idx="2378">
                  <c:v>75.2</c:v>
                </c:pt>
                <c:pt idx="2379">
                  <c:v>78.8</c:v>
                </c:pt>
                <c:pt idx="2380">
                  <c:v>75.2</c:v>
                </c:pt>
                <c:pt idx="2381">
                  <c:v>77</c:v>
                </c:pt>
                <c:pt idx="2382">
                  <c:v>75.2</c:v>
                </c:pt>
                <c:pt idx="2383">
                  <c:v>78.8</c:v>
                </c:pt>
                <c:pt idx="2384">
                  <c:v>75.2</c:v>
                </c:pt>
                <c:pt idx="2385">
                  <c:v>73.400000000000006</c:v>
                </c:pt>
                <c:pt idx="2386">
                  <c:v>73.400000000000006</c:v>
                </c:pt>
                <c:pt idx="2387">
                  <c:v>78.8</c:v>
                </c:pt>
                <c:pt idx="2388">
                  <c:v>78.8</c:v>
                </c:pt>
                <c:pt idx="2389">
                  <c:v>73.400000000000006</c:v>
                </c:pt>
                <c:pt idx="2390">
                  <c:v>77</c:v>
                </c:pt>
                <c:pt idx="2391">
                  <c:v>78.8</c:v>
                </c:pt>
                <c:pt idx="2392">
                  <c:v>77</c:v>
                </c:pt>
                <c:pt idx="2393">
                  <c:v>78.8</c:v>
                </c:pt>
                <c:pt idx="2394">
                  <c:v>78.8</c:v>
                </c:pt>
                <c:pt idx="2395">
                  <c:v>78.8</c:v>
                </c:pt>
                <c:pt idx="2396">
                  <c:v>78.8</c:v>
                </c:pt>
                <c:pt idx="2397">
                  <c:v>77</c:v>
                </c:pt>
                <c:pt idx="2398">
                  <c:v>75.2</c:v>
                </c:pt>
                <c:pt idx="2399">
                  <c:v>75.2</c:v>
                </c:pt>
                <c:pt idx="2400">
                  <c:v>78.8</c:v>
                </c:pt>
                <c:pt idx="2401">
                  <c:v>80.599999999999994</c:v>
                </c:pt>
                <c:pt idx="2402">
                  <c:v>77</c:v>
                </c:pt>
                <c:pt idx="2403">
                  <c:v>77</c:v>
                </c:pt>
                <c:pt idx="2404">
                  <c:v>75.2</c:v>
                </c:pt>
                <c:pt idx="2405">
                  <c:v>75.2</c:v>
                </c:pt>
                <c:pt idx="2406">
                  <c:v>77</c:v>
                </c:pt>
                <c:pt idx="2407">
                  <c:v>75.2</c:v>
                </c:pt>
                <c:pt idx="2408">
                  <c:v>75.2</c:v>
                </c:pt>
                <c:pt idx="2409">
                  <c:v>71.599999999999994</c:v>
                </c:pt>
                <c:pt idx="2410">
                  <c:v>78.8</c:v>
                </c:pt>
                <c:pt idx="2411">
                  <c:v>78.8</c:v>
                </c:pt>
                <c:pt idx="2412">
                  <c:v>78.8</c:v>
                </c:pt>
                <c:pt idx="2413">
                  <c:v>78.8</c:v>
                </c:pt>
                <c:pt idx="2414">
                  <c:v>78.8</c:v>
                </c:pt>
                <c:pt idx="2415">
                  <c:v>78.8</c:v>
                </c:pt>
                <c:pt idx="2416">
                  <c:v>78.8</c:v>
                </c:pt>
                <c:pt idx="2417">
                  <c:v>75.2</c:v>
                </c:pt>
                <c:pt idx="2418">
                  <c:v>78.8</c:v>
                </c:pt>
                <c:pt idx="2419">
                  <c:v>80.599999999999994</c:v>
                </c:pt>
                <c:pt idx="2420">
                  <c:v>78.8</c:v>
                </c:pt>
                <c:pt idx="2421">
                  <c:v>78.8</c:v>
                </c:pt>
                <c:pt idx="2422">
                  <c:v>78.8</c:v>
                </c:pt>
                <c:pt idx="2423">
                  <c:v>77</c:v>
                </c:pt>
                <c:pt idx="2424">
                  <c:v>75.2</c:v>
                </c:pt>
                <c:pt idx="2425">
                  <c:v>75.2</c:v>
                </c:pt>
                <c:pt idx="2426">
                  <c:v>73.400000000000006</c:v>
                </c:pt>
                <c:pt idx="2427">
                  <c:v>75.2</c:v>
                </c:pt>
                <c:pt idx="2428">
                  <c:v>73.400000000000006</c:v>
                </c:pt>
                <c:pt idx="2429">
                  <c:v>73.400000000000006</c:v>
                </c:pt>
                <c:pt idx="2430">
                  <c:v>73.400000000000006</c:v>
                </c:pt>
                <c:pt idx="2431">
                  <c:v>75.2</c:v>
                </c:pt>
                <c:pt idx="2432">
                  <c:v>75.2</c:v>
                </c:pt>
                <c:pt idx="2433">
                  <c:v>77</c:v>
                </c:pt>
                <c:pt idx="2434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C6-4E43-8CFE-209F18289CAE}"/>
            </c:ext>
          </c:extLst>
        </c:ser>
        <c:ser>
          <c:idx val="2"/>
          <c:order val="2"/>
          <c:tx>
            <c:strRef>
              <c:f>'13990_gasday-obs_history_2019-0'!$D$1</c:f>
              <c:strCache>
                <c:ptCount val="1"/>
                <c:pt idx="0">
                  <c:v>Henry Hub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'13990_gasday-obs_history_2019-0'!$D$2:$D$2436</c:f>
              <c:numCache>
                <c:formatCode>General</c:formatCode>
                <c:ptCount val="2435"/>
                <c:pt idx="0">
                  <c:v>2.0499999999999998</c:v>
                </c:pt>
                <c:pt idx="1">
                  <c:v>2.0499999999999998</c:v>
                </c:pt>
                <c:pt idx="2">
                  <c:v>2</c:v>
                </c:pt>
                <c:pt idx="3">
                  <c:v>2.0150000000000001</c:v>
                </c:pt>
                <c:pt idx="4">
                  <c:v>2.0150000000000001</c:v>
                </c:pt>
                <c:pt idx="5">
                  <c:v>2.0150000000000001</c:v>
                </c:pt>
                <c:pt idx="6">
                  <c:v>2.1</c:v>
                </c:pt>
                <c:pt idx="7">
                  <c:v>2.105</c:v>
                </c:pt>
                <c:pt idx="8">
                  <c:v>2.0750000000000002</c:v>
                </c:pt>
                <c:pt idx="9">
                  <c:v>2.0049999999999999</c:v>
                </c:pt>
                <c:pt idx="10">
                  <c:v>2.0550000000000002</c:v>
                </c:pt>
                <c:pt idx="11">
                  <c:v>2.0550000000000002</c:v>
                </c:pt>
                <c:pt idx="12">
                  <c:v>2.0550000000000002</c:v>
                </c:pt>
                <c:pt idx="13">
                  <c:v>2.0699999999999998</c:v>
                </c:pt>
                <c:pt idx="14">
                  <c:v>2.12</c:v>
                </c:pt>
                <c:pt idx="15">
                  <c:v>1.98</c:v>
                </c:pt>
                <c:pt idx="16">
                  <c:v>2.0649999999999999</c:v>
                </c:pt>
                <c:pt idx="17">
                  <c:v>2.02</c:v>
                </c:pt>
                <c:pt idx="18">
                  <c:v>2.02</c:v>
                </c:pt>
                <c:pt idx="19">
                  <c:v>2.02</c:v>
                </c:pt>
                <c:pt idx="20">
                  <c:v>2.02</c:v>
                </c:pt>
                <c:pt idx="21">
                  <c:v>1.9450000000000001</c:v>
                </c:pt>
                <c:pt idx="22">
                  <c:v>1.895</c:v>
                </c:pt>
                <c:pt idx="23">
                  <c:v>1.95</c:v>
                </c:pt>
                <c:pt idx="24">
                  <c:v>1.91</c:v>
                </c:pt>
                <c:pt idx="25">
                  <c:v>1.91</c:v>
                </c:pt>
                <c:pt idx="26">
                  <c:v>1.91</c:v>
                </c:pt>
                <c:pt idx="27">
                  <c:v>1.96</c:v>
                </c:pt>
                <c:pt idx="28">
                  <c:v>1.9550000000000001</c:v>
                </c:pt>
                <c:pt idx="29">
                  <c:v>1.92</c:v>
                </c:pt>
                <c:pt idx="30">
                  <c:v>1.905</c:v>
                </c:pt>
                <c:pt idx="31">
                  <c:v>1.845</c:v>
                </c:pt>
                <c:pt idx="32">
                  <c:v>1.845</c:v>
                </c:pt>
                <c:pt idx="33">
                  <c:v>1.845</c:v>
                </c:pt>
                <c:pt idx="34">
                  <c:v>1.84</c:v>
                </c:pt>
                <c:pt idx="35">
                  <c:v>1.855</c:v>
                </c:pt>
                <c:pt idx="36">
                  <c:v>1.85</c:v>
                </c:pt>
                <c:pt idx="37">
                  <c:v>1.865</c:v>
                </c:pt>
                <c:pt idx="38">
                  <c:v>1.885</c:v>
                </c:pt>
                <c:pt idx="39">
                  <c:v>1.885</c:v>
                </c:pt>
                <c:pt idx="40">
                  <c:v>1.885</c:v>
                </c:pt>
                <c:pt idx="41">
                  <c:v>1.81</c:v>
                </c:pt>
                <c:pt idx="42">
                  <c:v>1.8049999999999999</c:v>
                </c:pt>
                <c:pt idx="43">
                  <c:v>1.87</c:v>
                </c:pt>
                <c:pt idx="44">
                  <c:v>1.885</c:v>
                </c:pt>
                <c:pt idx="45">
                  <c:v>1.855</c:v>
                </c:pt>
                <c:pt idx="46">
                  <c:v>1.855</c:v>
                </c:pt>
                <c:pt idx="47">
                  <c:v>1.855</c:v>
                </c:pt>
                <c:pt idx="48">
                  <c:v>1.855</c:v>
                </c:pt>
                <c:pt idx="49">
                  <c:v>1.9850000000000001</c:v>
                </c:pt>
                <c:pt idx="50">
                  <c:v>2.0150000000000001</c:v>
                </c:pt>
                <c:pt idx="51">
                  <c:v>1.98</c:v>
                </c:pt>
                <c:pt idx="52">
                  <c:v>1.915</c:v>
                </c:pt>
                <c:pt idx="53">
                  <c:v>1.915</c:v>
                </c:pt>
                <c:pt idx="54">
                  <c:v>1.915</c:v>
                </c:pt>
                <c:pt idx="55">
                  <c:v>1.885</c:v>
                </c:pt>
                <c:pt idx="56">
                  <c:v>1.9</c:v>
                </c:pt>
                <c:pt idx="57">
                  <c:v>1.92</c:v>
                </c:pt>
                <c:pt idx="58">
                  <c:v>1.78</c:v>
                </c:pt>
                <c:pt idx="59">
                  <c:v>1.78</c:v>
                </c:pt>
                <c:pt idx="60">
                  <c:v>1.7250000000000001</c:v>
                </c:pt>
                <c:pt idx="61">
                  <c:v>1.7250000000000001</c:v>
                </c:pt>
                <c:pt idx="62">
                  <c:v>1.7</c:v>
                </c:pt>
                <c:pt idx="63">
                  <c:v>1.76</c:v>
                </c:pt>
                <c:pt idx="64">
                  <c:v>1.7949999999999999</c:v>
                </c:pt>
                <c:pt idx="65">
                  <c:v>1.82</c:v>
                </c:pt>
                <c:pt idx="66">
                  <c:v>1.75</c:v>
                </c:pt>
                <c:pt idx="67">
                  <c:v>1.75</c:v>
                </c:pt>
                <c:pt idx="68">
                  <c:v>1.75</c:v>
                </c:pt>
                <c:pt idx="69">
                  <c:v>1.73</c:v>
                </c:pt>
                <c:pt idx="70">
                  <c:v>1.85</c:v>
                </c:pt>
                <c:pt idx="71">
                  <c:v>1.92</c:v>
                </c:pt>
                <c:pt idx="72">
                  <c:v>1.825</c:v>
                </c:pt>
                <c:pt idx="73">
                  <c:v>1.9450000000000001</c:v>
                </c:pt>
                <c:pt idx="74">
                  <c:v>1.9450000000000001</c:v>
                </c:pt>
                <c:pt idx="75">
                  <c:v>1.9450000000000001</c:v>
                </c:pt>
                <c:pt idx="76">
                  <c:v>1.845</c:v>
                </c:pt>
                <c:pt idx="77">
                  <c:v>1.8149999999999999</c:v>
                </c:pt>
                <c:pt idx="78">
                  <c:v>1.655</c:v>
                </c:pt>
                <c:pt idx="79">
                  <c:v>1.625</c:v>
                </c:pt>
                <c:pt idx="80">
                  <c:v>1.675</c:v>
                </c:pt>
                <c:pt idx="81">
                  <c:v>1.675</c:v>
                </c:pt>
                <c:pt idx="82">
                  <c:v>1.675</c:v>
                </c:pt>
                <c:pt idx="83">
                  <c:v>1.635</c:v>
                </c:pt>
                <c:pt idx="84">
                  <c:v>1.7050000000000001</c:v>
                </c:pt>
                <c:pt idx="85">
                  <c:v>1.7050000000000001</c:v>
                </c:pt>
                <c:pt idx="86">
                  <c:v>1.65</c:v>
                </c:pt>
                <c:pt idx="87">
                  <c:v>1.625</c:v>
                </c:pt>
                <c:pt idx="88">
                  <c:v>1.625</c:v>
                </c:pt>
                <c:pt idx="89">
                  <c:v>1.625</c:v>
                </c:pt>
                <c:pt idx="90">
                  <c:v>1.655</c:v>
                </c:pt>
                <c:pt idx="91">
                  <c:v>1.69</c:v>
                </c:pt>
                <c:pt idx="92">
                  <c:v>1.6</c:v>
                </c:pt>
                <c:pt idx="93">
                  <c:v>1.48</c:v>
                </c:pt>
                <c:pt idx="94">
                  <c:v>1.4450000000000001</c:v>
                </c:pt>
                <c:pt idx="95">
                  <c:v>1.4450000000000001</c:v>
                </c:pt>
                <c:pt idx="96">
                  <c:v>1.4450000000000001</c:v>
                </c:pt>
                <c:pt idx="97">
                  <c:v>1.61</c:v>
                </c:pt>
                <c:pt idx="98">
                  <c:v>1.77</c:v>
                </c:pt>
                <c:pt idx="99">
                  <c:v>1.8</c:v>
                </c:pt>
                <c:pt idx="100">
                  <c:v>1.7050000000000001</c:v>
                </c:pt>
                <c:pt idx="101">
                  <c:v>1.7050000000000001</c:v>
                </c:pt>
                <c:pt idx="102">
                  <c:v>1.7050000000000001</c:v>
                </c:pt>
                <c:pt idx="103">
                  <c:v>1.7050000000000001</c:v>
                </c:pt>
                <c:pt idx="104">
                  <c:v>1.78</c:v>
                </c:pt>
                <c:pt idx="105">
                  <c:v>1.7050000000000001</c:v>
                </c:pt>
                <c:pt idx="106">
                  <c:v>1.635</c:v>
                </c:pt>
                <c:pt idx="107">
                  <c:v>1.55</c:v>
                </c:pt>
                <c:pt idx="108">
                  <c:v>1.6950000000000001</c:v>
                </c:pt>
                <c:pt idx="109">
                  <c:v>1.6950000000000001</c:v>
                </c:pt>
                <c:pt idx="110">
                  <c:v>1.6950000000000001</c:v>
                </c:pt>
                <c:pt idx="111">
                  <c:v>1.71</c:v>
                </c:pt>
                <c:pt idx="112">
                  <c:v>1.87</c:v>
                </c:pt>
                <c:pt idx="113">
                  <c:v>1.87</c:v>
                </c:pt>
                <c:pt idx="114">
                  <c:v>1.85</c:v>
                </c:pt>
                <c:pt idx="115">
                  <c:v>1.77</c:v>
                </c:pt>
                <c:pt idx="116">
                  <c:v>1.77</c:v>
                </c:pt>
                <c:pt idx="117">
                  <c:v>1.77</c:v>
                </c:pt>
                <c:pt idx="118">
                  <c:v>1.645</c:v>
                </c:pt>
                <c:pt idx="119">
                  <c:v>1.8</c:v>
                </c:pt>
                <c:pt idx="120">
                  <c:v>1.6950000000000001</c:v>
                </c:pt>
                <c:pt idx="121">
                  <c:v>1.6850000000000001</c:v>
                </c:pt>
                <c:pt idx="122">
                  <c:v>1.65</c:v>
                </c:pt>
                <c:pt idx="123">
                  <c:v>1.65</c:v>
                </c:pt>
                <c:pt idx="124">
                  <c:v>1.65</c:v>
                </c:pt>
                <c:pt idx="125">
                  <c:v>1.77</c:v>
                </c:pt>
                <c:pt idx="126">
                  <c:v>1.93</c:v>
                </c:pt>
                <c:pt idx="127">
                  <c:v>1.88</c:v>
                </c:pt>
                <c:pt idx="128">
                  <c:v>1.83</c:v>
                </c:pt>
                <c:pt idx="129">
                  <c:v>1.7350000000000001</c:v>
                </c:pt>
                <c:pt idx="130">
                  <c:v>1.7350000000000001</c:v>
                </c:pt>
                <c:pt idx="131">
                  <c:v>1.7350000000000001</c:v>
                </c:pt>
                <c:pt idx="132">
                  <c:v>1.7</c:v>
                </c:pt>
                <c:pt idx="133">
                  <c:v>1.615</c:v>
                </c:pt>
                <c:pt idx="134">
                  <c:v>1.56</c:v>
                </c:pt>
                <c:pt idx="135">
                  <c:v>1.59</c:v>
                </c:pt>
                <c:pt idx="136">
                  <c:v>1.6</c:v>
                </c:pt>
                <c:pt idx="137">
                  <c:v>1.6</c:v>
                </c:pt>
                <c:pt idx="138">
                  <c:v>1.6</c:v>
                </c:pt>
                <c:pt idx="139">
                  <c:v>1.69</c:v>
                </c:pt>
                <c:pt idx="140">
                  <c:v>1.7949999999999999</c:v>
                </c:pt>
                <c:pt idx="141">
                  <c:v>1.83</c:v>
                </c:pt>
                <c:pt idx="142">
                  <c:v>1.6850000000000001</c:v>
                </c:pt>
                <c:pt idx="143">
                  <c:v>1.64</c:v>
                </c:pt>
                <c:pt idx="144">
                  <c:v>1.64</c:v>
                </c:pt>
                <c:pt idx="145">
                  <c:v>1.64</c:v>
                </c:pt>
                <c:pt idx="146">
                  <c:v>1.64</c:v>
                </c:pt>
                <c:pt idx="147">
                  <c:v>1.7649999999999999</c:v>
                </c:pt>
                <c:pt idx="148">
                  <c:v>1.7150000000000001</c:v>
                </c:pt>
                <c:pt idx="149">
                  <c:v>1.69</c:v>
                </c:pt>
                <c:pt idx="150">
                  <c:v>1.69</c:v>
                </c:pt>
                <c:pt idx="151">
                  <c:v>1.69</c:v>
                </c:pt>
                <c:pt idx="152">
                  <c:v>1.595</c:v>
                </c:pt>
                <c:pt idx="153">
                  <c:v>1.53</c:v>
                </c:pt>
                <c:pt idx="154">
                  <c:v>1.56</c:v>
                </c:pt>
                <c:pt idx="155">
                  <c:v>1.7649999999999999</c:v>
                </c:pt>
                <c:pt idx="156">
                  <c:v>1.6950000000000001</c:v>
                </c:pt>
                <c:pt idx="157">
                  <c:v>1.6950000000000001</c:v>
                </c:pt>
                <c:pt idx="158">
                  <c:v>1.6950000000000001</c:v>
                </c:pt>
                <c:pt idx="159">
                  <c:v>1.6950000000000001</c:v>
                </c:pt>
                <c:pt idx="160">
                  <c:v>1.665</c:v>
                </c:pt>
                <c:pt idx="161">
                  <c:v>1.675</c:v>
                </c:pt>
                <c:pt idx="162">
                  <c:v>1.7</c:v>
                </c:pt>
                <c:pt idx="163">
                  <c:v>1.68</c:v>
                </c:pt>
                <c:pt idx="164">
                  <c:v>1.605</c:v>
                </c:pt>
                <c:pt idx="165">
                  <c:v>1.605</c:v>
                </c:pt>
                <c:pt idx="166">
                  <c:v>1.605</c:v>
                </c:pt>
                <c:pt idx="167">
                  <c:v>1.46</c:v>
                </c:pt>
                <c:pt idx="168">
                  <c:v>1.38</c:v>
                </c:pt>
                <c:pt idx="169">
                  <c:v>1.4750000000000001</c:v>
                </c:pt>
                <c:pt idx="170">
                  <c:v>1.4450000000000001</c:v>
                </c:pt>
                <c:pt idx="171">
                  <c:v>1.4650000000000001</c:v>
                </c:pt>
                <c:pt idx="172">
                  <c:v>1.4650000000000001</c:v>
                </c:pt>
                <c:pt idx="173">
                  <c:v>1.4650000000000001</c:v>
                </c:pt>
                <c:pt idx="174">
                  <c:v>1.6</c:v>
                </c:pt>
                <c:pt idx="175">
                  <c:v>1.5649999999999999</c:v>
                </c:pt>
                <c:pt idx="176">
                  <c:v>1.575</c:v>
                </c:pt>
                <c:pt idx="177">
                  <c:v>1.49</c:v>
                </c:pt>
                <c:pt idx="178">
                  <c:v>1.4</c:v>
                </c:pt>
                <c:pt idx="179">
                  <c:v>1.4</c:v>
                </c:pt>
                <c:pt idx="180">
                  <c:v>1.4</c:v>
                </c:pt>
                <c:pt idx="181">
                  <c:v>1.66</c:v>
                </c:pt>
                <c:pt idx="182">
                  <c:v>1.69</c:v>
                </c:pt>
                <c:pt idx="183">
                  <c:v>1.6</c:v>
                </c:pt>
                <c:pt idx="184">
                  <c:v>1.53</c:v>
                </c:pt>
                <c:pt idx="185">
                  <c:v>1.53</c:v>
                </c:pt>
                <c:pt idx="186">
                  <c:v>1.53</c:v>
                </c:pt>
                <c:pt idx="187">
                  <c:v>1.53</c:v>
                </c:pt>
                <c:pt idx="188">
                  <c:v>1.7</c:v>
                </c:pt>
                <c:pt idx="189">
                  <c:v>1.74</c:v>
                </c:pt>
                <c:pt idx="190">
                  <c:v>1.79</c:v>
                </c:pt>
                <c:pt idx="191">
                  <c:v>1.8149999999999999</c:v>
                </c:pt>
                <c:pt idx="192">
                  <c:v>1.7450000000000001</c:v>
                </c:pt>
                <c:pt idx="193">
                  <c:v>1.7450000000000001</c:v>
                </c:pt>
                <c:pt idx="194">
                  <c:v>1.7450000000000001</c:v>
                </c:pt>
                <c:pt idx="195">
                  <c:v>1.7150000000000001</c:v>
                </c:pt>
                <c:pt idx="196">
                  <c:v>1.6950000000000001</c:v>
                </c:pt>
                <c:pt idx="197">
                  <c:v>1.71</c:v>
                </c:pt>
                <c:pt idx="198">
                  <c:v>1.74</c:v>
                </c:pt>
                <c:pt idx="199">
                  <c:v>1.7250000000000001</c:v>
                </c:pt>
                <c:pt idx="200">
                  <c:v>1.7250000000000001</c:v>
                </c:pt>
                <c:pt idx="201">
                  <c:v>1.7250000000000001</c:v>
                </c:pt>
                <c:pt idx="202">
                  <c:v>1.665</c:v>
                </c:pt>
                <c:pt idx="203">
                  <c:v>1.63</c:v>
                </c:pt>
                <c:pt idx="204">
                  <c:v>1.635</c:v>
                </c:pt>
                <c:pt idx="205">
                  <c:v>1.6850000000000001</c:v>
                </c:pt>
                <c:pt idx="206">
                  <c:v>1.7250000000000001</c:v>
                </c:pt>
                <c:pt idx="207">
                  <c:v>1.7250000000000001</c:v>
                </c:pt>
                <c:pt idx="208">
                  <c:v>1.7250000000000001</c:v>
                </c:pt>
                <c:pt idx="209">
                  <c:v>1.7549999999999999</c:v>
                </c:pt>
                <c:pt idx="210">
                  <c:v>1.7649999999999999</c:v>
                </c:pt>
                <c:pt idx="211">
                  <c:v>1.7450000000000001</c:v>
                </c:pt>
                <c:pt idx="212">
                  <c:v>1.75</c:v>
                </c:pt>
                <c:pt idx="213">
                  <c:v>1.75</c:v>
                </c:pt>
                <c:pt idx="214">
                  <c:v>1.75</c:v>
                </c:pt>
                <c:pt idx="215">
                  <c:v>1.75</c:v>
                </c:pt>
                <c:pt idx="216">
                  <c:v>1.92</c:v>
                </c:pt>
                <c:pt idx="217">
                  <c:v>2.0150000000000001</c:v>
                </c:pt>
                <c:pt idx="218">
                  <c:v>2.1800000000000002</c:v>
                </c:pt>
                <c:pt idx="219">
                  <c:v>2.2000000000000002</c:v>
                </c:pt>
                <c:pt idx="220">
                  <c:v>2.14</c:v>
                </c:pt>
                <c:pt idx="221">
                  <c:v>2.14</c:v>
                </c:pt>
                <c:pt idx="222">
                  <c:v>2.14</c:v>
                </c:pt>
                <c:pt idx="223">
                  <c:v>2.15</c:v>
                </c:pt>
                <c:pt idx="224">
                  <c:v>2.14</c:v>
                </c:pt>
                <c:pt idx="225">
                  <c:v>2.0550000000000002</c:v>
                </c:pt>
                <c:pt idx="226">
                  <c:v>2.12</c:v>
                </c:pt>
                <c:pt idx="227">
                  <c:v>2.21</c:v>
                </c:pt>
                <c:pt idx="228">
                  <c:v>2.21</c:v>
                </c:pt>
                <c:pt idx="229">
                  <c:v>2.21</c:v>
                </c:pt>
                <c:pt idx="230">
                  <c:v>2.3199999999999998</c:v>
                </c:pt>
                <c:pt idx="231">
                  <c:v>2.3650000000000002</c:v>
                </c:pt>
                <c:pt idx="232">
                  <c:v>2.355</c:v>
                </c:pt>
                <c:pt idx="233">
                  <c:v>2.3450000000000002</c:v>
                </c:pt>
                <c:pt idx="234">
                  <c:v>2.33</c:v>
                </c:pt>
                <c:pt idx="235">
                  <c:v>2.33</c:v>
                </c:pt>
                <c:pt idx="236">
                  <c:v>2.33</c:v>
                </c:pt>
                <c:pt idx="237">
                  <c:v>2.52</c:v>
                </c:pt>
                <c:pt idx="238">
                  <c:v>2.5150000000000001</c:v>
                </c:pt>
                <c:pt idx="239">
                  <c:v>2.5049999999999999</c:v>
                </c:pt>
                <c:pt idx="240">
                  <c:v>2.5049999999999999</c:v>
                </c:pt>
                <c:pt idx="241">
                  <c:v>2.46</c:v>
                </c:pt>
                <c:pt idx="242">
                  <c:v>2.46</c:v>
                </c:pt>
                <c:pt idx="243">
                  <c:v>2.46</c:v>
                </c:pt>
                <c:pt idx="244">
                  <c:v>2.2400000000000002</c:v>
                </c:pt>
                <c:pt idx="245">
                  <c:v>2.2050000000000001</c:v>
                </c:pt>
                <c:pt idx="246">
                  <c:v>2.1850000000000001</c:v>
                </c:pt>
                <c:pt idx="247">
                  <c:v>2.3149999999999999</c:v>
                </c:pt>
                <c:pt idx="248">
                  <c:v>1.905</c:v>
                </c:pt>
                <c:pt idx="249">
                  <c:v>1.905</c:v>
                </c:pt>
                <c:pt idx="250">
                  <c:v>1.905</c:v>
                </c:pt>
                <c:pt idx="251">
                  <c:v>1.905</c:v>
                </c:pt>
                <c:pt idx="252">
                  <c:v>2.33</c:v>
                </c:pt>
                <c:pt idx="253">
                  <c:v>2.19</c:v>
                </c:pt>
                <c:pt idx="254">
                  <c:v>2.125</c:v>
                </c:pt>
                <c:pt idx="255">
                  <c:v>1.9350000000000001</c:v>
                </c:pt>
                <c:pt idx="256">
                  <c:v>1.9350000000000001</c:v>
                </c:pt>
                <c:pt idx="257">
                  <c:v>1.9350000000000001</c:v>
                </c:pt>
                <c:pt idx="258">
                  <c:v>2.1850000000000001</c:v>
                </c:pt>
                <c:pt idx="259">
                  <c:v>2.2050000000000001</c:v>
                </c:pt>
                <c:pt idx="260">
                  <c:v>2.0550000000000002</c:v>
                </c:pt>
                <c:pt idx="261">
                  <c:v>1.66</c:v>
                </c:pt>
                <c:pt idx="262">
                  <c:v>1.59</c:v>
                </c:pt>
                <c:pt idx="263">
                  <c:v>1.59</c:v>
                </c:pt>
                <c:pt idx="264">
                  <c:v>1.59</c:v>
                </c:pt>
                <c:pt idx="265">
                  <c:v>1.335</c:v>
                </c:pt>
                <c:pt idx="266">
                  <c:v>1.48</c:v>
                </c:pt>
                <c:pt idx="267">
                  <c:v>1.7350000000000001</c:v>
                </c:pt>
                <c:pt idx="268">
                  <c:v>1.9350000000000001</c:v>
                </c:pt>
                <c:pt idx="269">
                  <c:v>1.895</c:v>
                </c:pt>
                <c:pt idx="270">
                  <c:v>1.895</c:v>
                </c:pt>
                <c:pt idx="271">
                  <c:v>1.895</c:v>
                </c:pt>
                <c:pt idx="272">
                  <c:v>1.835</c:v>
                </c:pt>
                <c:pt idx="273">
                  <c:v>1.69</c:v>
                </c:pt>
                <c:pt idx="274">
                  <c:v>1.63</c:v>
                </c:pt>
                <c:pt idx="275">
                  <c:v>1.48</c:v>
                </c:pt>
                <c:pt idx="276">
                  <c:v>1.335</c:v>
                </c:pt>
                <c:pt idx="277">
                  <c:v>1.335</c:v>
                </c:pt>
                <c:pt idx="278">
                  <c:v>1.335</c:v>
                </c:pt>
                <c:pt idx="279">
                  <c:v>1.92</c:v>
                </c:pt>
                <c:pt idx="280">
                  <c:v>1.895</c:v>
                </c:pt>
                <c:pt idx="281">
                  <c:v>2.0249999999999999</c:v>
                </c:pt>
                <c:pt idx="282">
                  <c:v>1.48</c:v>
                </c:pt>
                <c:pt idx="283">
                  <c:v>2.2650000000000001</c:v>
                </c:pt>
                <c:pt idx="284">
                  <c:v>2.2650000000000001</c:v>
                </c:pt>
                <c:pt idx="285">
                  <c:v>2.2650000000000001</c:v>
                </c:pt>
                <c:pt idx="286">
                  <c:v>2.3149999999999999</c:v>
                </c:pt>
                <c:pt idx="287">
                  <c:v>2.1349999999999998</c:v>
                </c:pt>
                <c:pt idx="288">
                  <c:v>2.0299999999999998</c:v>
                </c:pt>
                <c:pt idx="289">
                  <c:v>2.2349999999999999</c:v>
                </c:pt>
                <c:pt idx="290">
                  <c:v>2.165</c:v>
                </c:pt>
                <c:pt idx="291">
                  <c:v>2.165</c:v>
                </c:pt>
                <c:pt idx="292">
                  <c:v>2.165</c:v>
                </c:pt>
                <c:pt idx="293">
                  <c:v>2.33</c:v>
                </c:pt>
                <c:pt idx="294">
                  <c:v>2.585</c:v>
                </c:pt>
                <c:pt idx="295">
                  <c:v>2.86</c:v>
                </c:pt>
                <c:pt idx="296">
                  <c:v>2.88</c:v>
                </c:pt>
                <c:pt idx="297">
                  <c:v>2.895</c:v>
                </c:pt>
                <c:pt idx="298">
                  <c:v>2.895</c:v>
                </c:pt>
                <c:pt idx="299">
                  <c:v>2.895</c:v>
                </c:pt>
                <c:pt idx="300">
                  <c:v>3.08</c:v>
                </c:pt>
                <c:pt idx="301">
                  <c:v>3.04</c:v>
                </c:pt>
                <c:pt idx="302">
                  <c:v>3.06</c:v>
                </c:pt>
                <c:pt idx="303">
                  <c:v>3</c:v>
                </c:pt>
                <c:pt idx="304">
                  <c:v>3</c:v>
                </c:pt>
                <c:pt idx="305">
                  <c:v>3.04</c:v>
                </c:pt>
                <c:pt idx="306">
                  <c:v>3.04</c:v>
                </c:pt>
                <c:pt idx="307">
                  <c:v>2.9950000000000001</c:v>
                </c:pt>
                <c:pt idx="308">
                  <c:v>2.835</c:v>
                </c:pt>
                <c:pt idx="309">
                  <c:v>2.6</c:v>
                </c:pt>
                <c:pt idx="310">
                  <c:v>2.6549999999999998</c:v>
                </c:pt>
                <c:pt idx="311">
                  <c:v>2.6</c:v>
                </c:pt>
                <c:pt idx="312">
                  <c:v>2.6</c:v>
                </c:pt>
                <c:pt idx="313">
                  <c:v>2.6</c:v>
                </c:pt>
                <c:pt idx="314">
                  <c:v>2.59</c:v>
                </c:pt>
                <c:pt idx="315">
                  <c:v>2.7050000000000001</c:v>
                </c:pt>
                <c:pt idx="316">
                  <c:v>2.77</c:v>
                </c:pt>
                <c:pt idx="317">
                  <c:v>2.8149999999999999</c:v>
                </c:pt>
                <c:pt idx="318">
                  <c:v>2.8450000000000002</c:v>
                </c:pt>
                <c:pt idx="319">
                  <c:v>2.8450000000000002</c:v>
                </c:pt>
                <c:pt idx="320">
                  <c:v>2.8450000000000002</c:v>
                </c:pt>
                <c:pt idx="321">
                  <c:v>2.63</c:v>
                </c:pt>
                <c:pt idx="322">
                  <c:v>2.54</c:v>
                </c:pt>
                <c:pt idx="323">
                  <c:v>2.36</c:v>
                </c:pt>
                <c:pt idx="324">
                  <c:v>2.1949999999999998</c:v>
                </c:pt>
                <c:pt idx="325">
                  <c:v>2.2149999999999999</c:v>
                </c:pt>
                <c:pt idx="326">
                  <c:v>2.2149999999999999</c:v>
                </c:pt>
                <c:pt idx="327">
                  <c:v>2.2149999999999999</c:v>
                </c:pt>
                <c:pt idx="328">
                  <c:v>2.2200000000000002</c:v>
                </c:pt>
                <c:pt idx="329">
                  <c:v>2.29</c:v>
                </c:pt>
                <c:pt idx="330">
                  <c:v>2.2799999999999998</c:v>
                </c:pt>
                <c:pt idx="331">
                  <c:v>2.2799999999999998</c:v>
                </c:pt>
                <c:pt idx="332">
                  <c:v>2.2799999999999998</c:v>
                </c:pt>
                <c:pt idx="333">
                  <c:v>2.2799999999999998</c:v>
                </c:pt>
                <c:pt idx="334">
                  <c:v>2.2799999999999998</c:v>
                </c:pt>
                <c:pt idx="335">
                  <c:v>2.875</c:v>
                </c:pt>
                <c:pt idx="336">
                  <c:v>2.8050000000000002</c:v>
                </c:pt>
                <c:pt idx="337">
                  <c:v>2.7</c:v>
                </c:pt>
                <c:pt idx="338">
                  <c:v>2.4500000000000002</c:v>
                </c:pt>
                <c:pt idx="339">
                  <c:v>2.4700000000000002</c:v>
                </c:pt>
                <c:pt idx="340">
                  <c:v>2.4700000000000002</c:v>
                </c:pt>
                <c:pt idx="341">
                  <c:v>2.4700000000000002</c:v>
                </c:pt>
                <c:pt idx="342">
                  <c:v>2.4049999999999998</c:v>
                </c:pt>
                <c:pt idx="343">
                  <c:v>2.36</c:v>
                </c:pt>
                <c:pt idx="344">
                  <c:v>2.4500000000000002</c:v>
                </c:pt>
                <c:pt idx="345">
                  <c:v>2.4350000000000001</c:v>
                </c:pt>
                <c:pt idx="346">
                  <c:v>2.5499999999999998</c:v>
                </c:pt>
                <c:pt idx="347">
                  <c:v>2.5499999999999998</c:v>
                </c:pt>
                <c:pt idx="348">
                  <c:v>2.5499999999999998</c:v>
                </c:pt>
                <c:pt idx="349">
                  <c:v>2.6749999999999998</c:v>
                </c:pt>
                <c:pt idx="350">
                  <c:v>2.625</c:v>
                </c:pt>
                <c:pt idx="351">
                  <c:v>2.665</c:v>
                </c:pt>
                <c:pt idx="352">
                  <c:v>2.6949999999999998</c:v>
                </c:pt>
                <c:pt idx="353">
                  <c:v>2.6850000000000001</c:v>
                </c:pt>
                <c:pt idx="354">
                  <c:v>2.6850000000000001</c:v>
                </c:pt>
                <c:pt idx="355">
                  <c:v>2.6850000000000001</c:v>
                </c:pt>
                <c:pt idx="356">
                  <c:v>2.6549999999999998</c:v>
                </c:pt>
                <c:pt idx="357">
                  <c:v>2.77</c:v>
                </c:pt>
                <c:pt idx="358">
                  <c:v>2.6749999999999998</c:v>
                </c:pt>
                <c:pt idx="359">
                  <c:v>2.5950000000000002</c:v>
                </c:pt>
                <c:pt idx="360">
                  <c:v>2.5950000000000002</c:v>
                </c:pt>
                <c:pt idx="361">
                  <c:v>2.5950000000000002</c:v>
                </c:pt>
                <c:pt idx="362">
                  <c:v>2.5950000000000002</c:v>
                </c:pt>
                <c:pt idx="363">
                  <c:v>2.33</c:v>
                </c:pt>
                <c:pt idx="364">
                  <c:v>2.37</c:v>
                </c:pt>
                <c:pt idx="365">
                  <c:v>2.3849999999999998</c:v>
                </c:pt>
                <c:pt idx="366">
                  <c:v>2.3849999999999998</c:v>
                </c:pt>
                <c:pt idx="367">
                  <c:v>2.3849999999999998</c:v>
                </c:pt>
                <c:pt idx="368">
                  <c:v>2.3849999999999998</c:v>
                </c:pt>
                <c:pt idx="369">
                  <c:v>2.3849999999999998</c:v>
                </c:pt>
                <c:pt idx="370">
                  <c:v>2.5649999999999999</c:v>
                </c:pt>
                <c:pt idx="371">
                  <c:v>2.7149999999999999</c:v>
                </c:pt>
                <c:pt idx="372">
                  <c:v>2.7</c:v>
                </c:pt>
                <c:pt idx="373">
                  <c:v>2.73</c:v>
                </c:pt>
                <c:pt idx="374">
                  <c:v>2.7250000000000001</c:v>
                </c:pt>
                <c:pt idx="375">
                  <c:v>2.7250000000000001</c:v>
                </c:pt>
                <c:pt idx="376">
                  <c:v>2.7250000000000001</c:v>
                </c:pt>
                <c:pt idx="377">
                  <c:v>2.645</c:v>
                </c:pt>
                <c:pt idx="378">
                  <c:v>2.8250000000000002</c:v>
                </c:pt>
                <c:pt idx="379">
                  <c:v>2.75</c:v>
                </c:pt>
                <c:pt idx="380">
                  <c:v>2.7349999999999999</c:v>
                </c:pt>
                <c:pt idx="381">
                  <c:v>2.7850000000000001</c:v>
                </c:pt>
                <c:pt idx="382">
                  <c:v>2.7850000000000001</c:v>
                </c:pt>
                <c:pt idx="383">
                  <c:v>2.7850000000000001</c:v>
                </c:pt>
                <c:pt idx="384">
                  <c:v>2.7850000000000001</c:v>
                </c:pt>
                <c:pt idx="385">
                  <c:v>2.57</c:v>
                </c:pt>
                <c:pt idx="386">
                  <c:v>2.42</c:v>
                </c:pt>
                <c:pt idx="387">
                  <c:v>2.4300000000000002</c:v>
                </c:pt>
                <c:pt idx="388">
                  <c:v>2.42</c:v>
                </c:pt>
                <c:pt idx="389">
                  <c:v>2.42</c:v>
                </c:pt>
                <c:pt idx="390">
                  <c:v>2.42</c:v>
                </c:pt>
                <c:pt idx="391">
                  <c:v>2.54</c:v>
                </c:pt>
                <c:pt idx="392">
                  <c:v>2.63</c:v>
                </c:pt>
                <c:pt idx="393">
                  <c:v>2.7050000000000001</c:v>
                </c:pt>
                <c:pt idx="394">
                  <c:v>2.6</c:v>
                </c:pt>
                <c:pt idx="395">
                  <c:v>2.6</c:v>
                </c:pt>
                <c:pt idx="396">
                  <c:v>2.6</c:v>
                </c:pt>
                <c:pt idx="397">
                  <c:v>2.67</c:v>
                </c:pt>
                <c:pt idx="398">
                  <c:v>2.86</c:v>
                </c:pt>
                <c:pt idx="399">
                  <c:v>3.1749999999999998</c:v>
                </c:pt>
                <c:pt idx="400">
                  <c:v>2.9049999999999998</c:v>
                </c:pt>
                <c:pt idx="401">
                  <c:v>2.915</c:v>
                </c:pt>
                <c:pt idx="402">
                  <c:v>3.39</c:v>
                </c:pt>
                <c:pt idx="403">
                  <c:v>3.39</c:v>
                </c:pt>
                <c:pt idx="404">
                  <c:v>3.39</c:v>
                </c:pt>
                <c:pt idx="405">
                  <c:v>3.1749999999999998</c:v>
                </c:pt>
                <c:pt idx="406">
                  <c:v>3.1949999999999998</c:v>
                </c:pt>
                <c:pt idx="407">
                  <c:v>3.6749999999999998</c:v>
                </c:pt>
                <c:pt idx="408">
                  <c:v>5.88</c:v>
                </c:pt>
                <c:pt idx="409">
                  <c:v>6</c:v>
                </c:pt>
                <c:pt idx="410">
                  <c:v>6</c:v>
                </c:pt>
                <c:pt idx="411">
                  <c:v>6</c:v>
                </c:pt>
                <c:pt idx="412">
                  <c:v>6</c:v>
                </c:pt>
                <c:pt idx="413">
                  <c:v>16.954999999999998</c:v>
                </c:pt>
                <c:pt idx="414">
                  <c:v>23.605</c:v>
                </c:pt>
                <c:pt idx="415">
                  <c:v>7.4950000000000001</c:v>
                </c:pt>
                <c:pt idx="416">
                  <c:v>4.9850000000000003</c:v>
                </c:pt>
                <c:pt idx="417">
                  <c:v>4.9850000000000003</c:v>
                </c:pt>
                <c:pt idx="418">
                  <c:v>4.9850000000000003</c:v>
                </c:pt>
                <c:pt idx="419">
                  <c:v>2.84</c:v>
                </c:pt>
                <c:pt idx="420">
                  <c:v>2.79</c:v>
                </c:pt>
                <c:pt idx="421">
                  <c:v>2.75</c:v>
                </c:pt>
                <c:pt idx="422">
                  <c:v>2.69</c:v>
                </c:pt>
                <c:pt idx="423">
                  <c:v>2.69</c:v>
                </c:pt>
                <c:pt idx="424">
                  <c:v>2.69</c:v>
                </c:pt>
                <c:pt idx="425">
                  <c:v>2.645</c:v>
                </c:pt>
                <c:pt idx="426">
                  <c:v>2.7</c:v>
                </c:pt>
                <c:pt idx="427">
                  <c:v>2.8250000000000002</c:v>
                </c:pt>
                <c:pt idx="428">
                  <c:v>2.84</c:v>
                </c:pt>
                <c:pt idx="429">
                  <c:v>2.7549999999999999</c:v>
                </c:pt>
                <c:pt idx="430">
                  <c:v>2.6749999999999998</c:v>
                </c:pt>
                <c:pt idx="431">
                  <c:v>2.6749999999999998</c:v>
                </c:pt>
                <c:pt idx="432">
                  <c:v>2.6749999999999998</c:v>
                </c:pt>
                <c:pt idx="433">
                  <c:v>2.56</c:v>
                </c:pt>
                <c:pt idx="434">
                  <c:v>2.5499999999999998</c:v>
                </c:pt>
                <c:pt idx="435">
                  <c:v>2.6</c:v>
                </c:pt>
                <c:pt idx="436">
                  <c:v>2.6349999999999998</c:v>
                </c:pt>
                <c:pt idx="437">
                  <c:v>2.585</c:v>
                </c:pt>
                <c:pt idx="438">
                  <c:v>2.585</c:v>
                </c:pt>
                <c:pt idx="439">
                  <c:v>2.585</c:v>
                </c:pt>
                <c:pt idx="440">
                  <c:v>2.52</c:v>
                </c:pt>
                <c:pt idx="441">
                  <c:v>2.5</c:v>
                </c:pt>
                <c:pt idx="442">
                  <c:v>2.5049999999999999</c:v>
                </c:pt>
                <c:pt idx="443">
                  <c:v>2.46</c:v>
                </c:pt>
                <c:pt idx="444">
                  <c:v>2.4500000000000002</c:v>
                </c:pt>
                <c:pt idx="445">
                  <c:v>2.4500000000000002</c:v>
                </c:pt>
                <c:pt idx="446">
                  <c:v>2.4500000000000002</c:v>
                </c:pt>
                <c:pt idx="447">
                  <c:v>2.4900000000000002</c:v>
                </c:pt>
                <c:pt idx="448">
                  <c:v>2.4900000000000002</c:v>
                </c:pt>
                <c:pt idx="449">
                  <c:v>2.4500000000000002</c:v>
                </c:pt>
                <c:pt idx="450">
                  <c:v>2.4649999999999999</c:v>
                </c:pt>
                <c:pt idx="451">
                  <c:v>2.4700000000000002</c:v>
                </c:pt>
                <c:pt idx="452">
                  <c:v>2.4700000000000002</c:v>
                </c:pt>
                <c:pt idx="453">
                  <c:v>2.4700000000000002</c:v>
                </c:pt>
                <c:pt idx="454">
                  <c:v>2.5099999999999998</c:v>
                </c:pt>
                <c:pt idx="455">
                  <c:v>2.46</c:v>
                </c:pt>
                <c:pt idx="456">
                  <c:v>2.4849999999999999</c:v>
                </c:pt>
                <c:pt idx="457">
                  <c:v>2.4700000000000002</c:v>
                </c:pt>
                <c:pt idx="458">
                  <c:v>2.4700000000000002</c:v>
                </c:pt>
                <c:pt idx="459">
                  <c:v>2.4700000000000002</c:v>
                </c:pt>
                <c:pt idx="460">
                  <c:v>2.4700000000000002</c:v>
                </c:pt>
                <c:pt idx="461">
                  <c:v>2.3650000000000002</c:v>
                </c:pt>
                <c:pt idx="462">
                  <c:v>2.36</c:v>
                </c:pt>
                <c:pt idx="463">
                  <c:v>2.38</c:v>
                </c:pt>
                <c:pt idx="464">
                  <c:v>2.395</c:v>
                </c:pt>
                <c:pt idx="465">
                  <c:v>2.42</c:v>
                </c:pt>
                <c:pt idx="466">
                  <c:v>2.42</c:v>
                </c:pt>
                <c:pt idx="467">
                  <c:v>2.42</c:v>
                </c:pt>
                <c:pt idx="468">
                  <c:v>2.4500000000000002</c:v>
                </c:pt>
                <c:pt idx="469">
                  <c:v>2.54</c:v>
                </c:pt>
                <c:pt idx="470">
                  <c:v>2.5950000000000002</c:v>
                </c:pt>
                <c:pt idx="471">
                  <c:v>2.57</c:v>
                </c:pt>
                <c:pt idx="472">
                  <c:v>2.605</c:v>
                </c:pt>
                <c:pt idx="473">
                  <c:v>2.605</c:v>
                </c:pt>
                <c:pt idx="474">
                  <c:v>2.605</c:v>
                </c:pt>
                <c:pt idx="475">
                  <c:v>2.68</c:v>
                </c:pt>
                <c:pt idx="476">
                  <c:v>2.6850000000000001</c:v>
                </c:pt>
                <c:pt idx="477">
                  <c:v>2.65</c:v>
                </c:pt>
                <c:pt idx="478">
                  <c:v>2.67</c:v>
                </c:pt>
                <c:pt idx="479">
                  <c:v>2.7050000000000001</c:v>
                </c:pt>
                <c:pt idx="480">
                  <c:v>2.7050000000000001</c:v>
                </c:pt>
                <c:pt idx="481">
                  <c:v>2.7050000000000001</c:v>
                </c:pt>
                <c:pt idx="482">
                  <c:v>2.6850000000000001</c:v>
                </c:pt>
                <c:pt idx="483">
                  <c:v>2.8450000000000002</c:v>
                </c:pt>
                <c:pt idx="484">
                  <c:v>2.93</c:v>
                </c:pt>
                <c:pt idx="485">
                  <c:v>2.8450000000000002</c:v>
                </c:pt>
                <c:pt idx="486">
                  <c:v>2.875</c:v>
                </c:pt>
                <c:pt idx="487">
                  <c:v>2.875</c:v>
                </c:pt>
                <c:pt idx="488">
                  <c:v>2.875</c:v>
                </c:pt>
                <c:pt idx="489">
                  <c:v>2.93</c:v>
                </c:pt>
                <c:pt idx="490">
                  <c:v>3.0049999999999999</c:v>
                </c:pt>
                <c:pt idx="491">
                  <c:v>2.9649999999999999</c:v>
                </c:pt>
                <c:pt idx="492">
                  <c:v>2.895</c:v>
                </c:pt>
                <c:pt idx="493">
                  <c:v>2.895</c:v>
                </c:pt>
                <c:pt idx="494">
                  <c:v>2.895</c:v>
                </c:pt>
                <c:pt idx="495">
                  <c:v>2.895</c:v>
                </c:pt>
                <c:pt idx="496">
                  <c:v>2.9</c:v>
                </c:pt>
                <c:pt idx="497">
                  <c:v>2.875</c:v>
                </c:pt>
                <c:pt idx="498">
                  <c:v>2.895</c:v>
                </c:pt>
                <c:pt idx="499">
                  <c:v>2.87</c:v>
                </c:pt>
                <c:pt idx="500">
                  <c:v>2.8650000000000002</c:v>
                </c:pt>
                <c:pt idx="501">
                  <c:v>2.8650000000000002</c:v>
                </c:pt>
                <c:pt idx="502">
                  <c:v>2.8650000000000002</c:v>
                </c:pt>
                <c:pt idx="503">
                  <c:v>2.9649999999999999</c:v>
                </c:pt>
                <c:pt idx="504">
                  <c:v>2.94</c:v>
                </c:pt>
                <c:pt idx="505">
                  <c:v>2.875</c:v>
                </c:pt>
                <c:pt idx="506">
                  <c:v>2.85</c:v>
                </c:pt>
                <c:pt idx="507">
                  <c:v>2.81</c:v>
                </c:pt>
                <c:pt idx="508">
                  <c:v>2.81</c:v>
                </c:pt>
                <c:pt idx="509">
                  <c:v>2.81</c:v>
                </c:pt>
                <c:pt idx="510">
                  <c:v>2.78</c:v>
                </c:pt>
                <c:pt idx="511">
                  <c:v>2.835</c:v>
                </c:pt>
                <c:pt idx="512">
                  <c:v>2.875</c:v>
                </c:pt>
                <c:pt idx="513">
                  <c:v>2.8450000000000002</c:v>
                </c:pt>
                <c:pt idx="514">
                  <c:v>2.8450000000000002</c:v>
                </c:pt>
                <c:pt idx="515">
                  <c:v>2.8450000000000002</c:v>
                </c:pt>
                <c:pt idx="516">
                  <c:v>2.8450000000000002</c:v>
                </c:pt>
                <c:pt idx="517">
                  <c:v>2.85</c:v>
                </c:pt>
                <c:pt idx="518">
                  <c:v>2.9649999999999999</c:v>
                </c:pt>
                <c:pt idx="519">
                  <c:v>3.05</c:v>
                </c:pt>
                <c:pt idx="520">
                  <c:v>3.0150000000000001</c:v>
                </c:pt>
                <c:pt idx="521">
                  <c:v>2.9550000000000001</c:v>
                </c:pt>
                <c:pt idx="522">
                  <c:v>2.9550000000000001</c:v>
                </c:pt>
                <c:pt idx="523">
                  <c:v>2.9550000000000001</c:v>
                </c:pt>
                <c:pt idx="524">
                  <c:v>2.98</c:v>
                </c:pt>
                <c:pt idx="525">
                  <c:v>3.105</c:v>
                </c:pt>
                <c:pt idx="526">
                  <c:v>3.1</c:v>
                </c:pt>
                <c:pt idx="527">
                  <c:v>3.09</c:v>
                </c:pt>
                <c:pt idx="528">
                  <c:v>3.21</c:v>
                </c:pt>
                <c:pt idx="529">
                  <c:v>3.21</c:v>
                </c:pt>
                <c:pt idx="530">
                  <c:v>3.21</c:v>
                </c:pt>
                <c:pt idx="531">
                  <c:v>3.2749999999999999</c:v>
                </c:pt>
                <c:pt idx="532">
                  <c:v>3.3</c:v>
                </c:pt>
                <c:pt idx="533">
                  <c:v>3.17</c:v>
                </c:pt>
                <c:pt idx="534">
                  <c:v>3.1949999999999998</c:v>
                </c:pt>
                <c:pt idx="535">
                  <c:v>3.16</c:v>
                </c:pt>
                <c:pt idx="536">
                  <c:v>3.16</c:v>
                </c:pt>
                <c:pt idx="537">
                  <c:v>3.16</c:v>
                </c:pt>
                <c:pt idx="538">
                  <c:v>3.15</c:v>
                </c:pt>
                <c:pt idx="539">
                  <c:v>3.22</c:v>
                </c:pt>
                <c:pt idx="540">
                  <c:v>3.33</c:v>
                </c:pt>
                <c:pt idx="541">
                  <c:v>3.3</c:v>
                </c:pt>
                <c:pt idx="542">
                  <c:v>3.41</c:v>
                </c:pt>
                <c:pt idx="543">
                  <c:v>3.41</c:v>
                </c:pt>
                <c:pt idx="544">
                  <c:v>3.41</c:v>
                </c:pt>
                <c:pt idx="545">
                  <c:v>3.5649999999999999</c:v>
                </c:pt>
                <c:pt idx="546">
                  <c:v>3.74</c:v>
                </c:pt>
                <c:pt idx="547">
                  <c:v>3.72</c:v>
                </c:pt>
                <c:pt idx="548">
                  <c:v>3.7450000000000001</c:v>
                </c:pt>
                <c:pt idx="549">
                  <c:v>3.6150000000000002</c:v>
                </c:pt>
                <c:pt idx="550">
                  <c:v>3.6150000000000002</c:v>
                </c:pt>
                <c:pt idx="551">
                  <c:v>3.6150000000000002</c:v>
                </c:pt>
                <c:pt idx="552">
                  <c:v>3.6150000000000002</c:v>
                </c:pt>
                <c:pt idx="553">
                  <c:v>3.7</c:v>
                </c:pt>
                <c:pt idx="554">
                  <c:v>3.5950000000000002</c:v>
                </c:pt>
                <c:pt idx="555">
                  <c:v>3.5350000000000001</c:v>
                </c:pt>
                <c:pt idx="556">
                  <c:v>3.7050000000000001</c:v>
                </c:pt>
                <c:pt idx="557">
                  <c:v>3.7050000000000001</c:v>
                </c:pt>
                <c:pt idx="558">
                  <c:v>3.7050000000000001</c:v>
                </c:pt>
                <c:pt idx="559">
                  <c:v>3.7050000000000001</c:v>
                </c:pt>
                <c:pt idx="560">
                  <c:v>3.7149999999999999</c:v>
                </c:pt>
                <c:pt idx="561">
                  <c:v>3.75</c:v>
                </c:pt>
                <c:pt idx="562">
                  <c:v>3.6850000000000001</c:v>
                </c:pt>
                <c:pt idx="563">
                  <c:v>3.69</c:v>
                </c:pt>
                <c:pt idx="564">
                  <c:v>3.69</c:v>
                </c:pt>
                <c:pt idx="565">
                  <c:v>3.69</c:v>
                </c:pt>
                <c:pt idx="566">
                  <c:v>3.7450000000000001</c:v>
                </c:pt>
                <c:pt idx="567">
                  <c:v>3.83</c:v>
                </c:pt>
                <c:pt idx="568">
                  <c:v>3.9049999999999998</c:v>
                </c:pt>
                <c:pt idx="569">
                  <c:v>3.95</c:v>
                </c:pt>
                <c:pt idx="570">
                  <c:v>4.0549999999999997</c:v>
                </c:pt>
                <c:pt idx="571">
                  <c:v>4.0549999999999997</c:v>
                </c:pt>
                <c:pt idx="572">
                  <c:v>4.0549999999999997</c:v>
                </c:pt>
                <c:pt idx="573">
                  <c:v>4.09</c:v>
                </c:pt>
                <c:pt idx="574">
                  <c:v>4.0549999999999997</c:v>
                </c:pt>
                <c:pt idx="575">
                  <c:v>4.0449999999999999</c:v>
                </c:pt>
                <c:pt idx="576">
                  <c:v>4.0250000000000004</c:v>
                </c:pt>
                <c:pt idx="577">
                  <c:v>4.0250000000000004</c:v>
                </c:pt>
                <c:pt idx="578">
                  <c:v>3.89</c:v>
                </c:pt>
                <c:pt idx="579">
                  <c:v>3.89</c:v>
                </c:pt>
                <c:pt idx="580">
                  <c:v>3.9750000000000001</c:v>
                </c:pt>
                <c:pt idx="581">
                  <c:v>3.9849999999999999</c:v>
                </c:pt>
                <c:pt idx="582">
                  <c:v>4.12</c:v>
                </c:pt>
                <c:pt idx="583">
                  <c:v>4.18</c:v>
                </c:pt>
                <c:pt idx="584">
                  <c:v>4.13</c:v>
                </c:pt>
                <c:pt idx="585">
                  <c:v>4.13</c:v>
                </c:pt>
                <c:pt idx="586">
                  <c:v>4.13</c:v>
                </c:pt>
                <c:pt idx="587">
                  <c:v>4.16</c:v>
                </c:pt>
                <c:pt idx="588">
                  <c:v>4.1100000000000003</c:v>
                </c:pt>
                <c:pt idx="589">
                  <c:v>4.07</c:v>
                </c:pt>
                <c:pt idx="590">
                  <c:v>4.01</c:v>
                </c:pt>
                <c:pt idx="591">
                  <c:v>3.8849999999999998</c:v>
                </c:pt>
                <c:pt idx="592">
                  <c:v>3.8849999999999998</c:v>
                </c:pt>
                <c:pt idx="593">
                  <c:v>3.8849999999999998</c:v>
                </c:pt>
                <c:pt idx="594">
                  <c:v>3.915</c:v>
                </c:pt>
                <c:pt idx="595">
                  <c:v>3.92</c:v>
                </c:pt>
                <c:pt idx="596">
                  <c:v>3.86</c:v>
                </c:pt>
                <c:pt idx="597">
                  <c:v>3.82</c:v>
                </c:pt>
                <c:pt idx="598">
                  <c:v>3.9350000000000001</c:v>
                </c:pt>
                <c:pt idx="599">
                  <c:v>3.9350000000000001</c:v>
                </c:pt>
                <c:pt idx="600">
                  <c:v>3.9350000000000001</c:v>
                </c:pt>
                <c:pt idx="601">
                  <c:v>3.92</c:v>
                </c:pt>
                <c:pt idx="602">
                  <c:v>3.94</c:v>
                </c:pt>
                <c:pt idx="603">
                  <c:v>4.01</c:v>
                </c:pt>
                <c:pt idx="604">
                  <c:v>4.0449999999999999</c:v>
                </c:pt>
                <c:pt idx="605">
                  <c:v>4.34</c:v>
                </c:pt>
                <c:pt idx="606">
                  <c:v>4.34</c:v>
                </c:pt>
                <c:pt idx="607">
                  <c:v>4.34</c:v>
                </c:pt>
                <c:pt idx="608">
                  <c:v>4.2050000000000001</c:v>
                </c:pt>
                <c:pt idx="609">
                  <c:v>4.25</c:v>
                </c:pt>
                <c:pt idx="610">
                  <c:v>4.46</c:v>
                </c:pt>
                <c:pt idx="611">
                  <c:v>4.6349999999999998</c:v>
                </c:pt>
                <c:pt idx="612">
                  <c:v>4.6900000000000004</c:v>
                </c:pt>
                <c:pt idx="613">
                  <c:v>4.6900000000000004</c:v>
                </c:pt>
                <c:pt idx="614">
                  <c:v>4.6900000000000004</c:v>
                </c:pt>
                <c:pt idx="615">
                  <c:v>4.6900000000000004</c:v>
                </c:pt>
                <c:pt idx="616">
                  <c:v>4.67</c:v>
                </c:pt>
                <c:pt idx="617">
                  <c:v>4.78</c:v>
                </c:pt>
                <c:pt idx="618">
                  <c:v>4.9649999999999999</c:v>
                </c:pt>
                <c:pt idx="619">
                  <c:v>5.04</c:v>
                </c:pt>
                <c:pt idx="620">
                  <c:v>5.04</c:v>
                </c:pt>
                <c:pt idx="621">
                  <c:v>5.04</c:v>
                </c:pt>
                <c:pt idx="622">
                  <c:v>5.18</c:v>
                </c:pt>
                <c:pt idx="623">
                  <c:v>5.35</c:v>
                </c:pt>
                <c:pt idx="624">
                  <c:v>5.6</c:v>
                </c:pt>
                <c:pt idx="625">
                  <c:v>5.47</c:v>
                </c:pt>
                <c:pt idx="626">
                  <c:v>5.2</c:v>
                </c:pt>
                <c:pt idx="627">
                  <c:v>5.2</c:v>
                </c:pt>
                <c:pt idx="628">
                  <c:v>5.2</c:v>
                </c:pt>
                <c:pt idx="629">
                  <c:v>5.1550000000000002</c:v>
                </c:pt>
                <c:pt idx="630">
                  <c:v>4.87</c:v>
                </c:pt>
                <c:pt idx="631">
                  <c:v>4.83</c:v>
                </c:pt>
                <c:pt idx="632">
                  <c:v>4.8949999999999996</c:v>
                </c:pt>
                <c:pt idx="633">
                  <c:v>5.0199999999999996</c:v>
                </c:pt>
                <c:pt idx="634">
                  <c:v>5.0199999999999996</c:v>
                </c:pt>
                <c:pt idx="635">
                  <c:v>5.0199999999999996</c:v>
                </c:pt>
                <c:pt idx="636">
                  <c:v>5.5149999999999997</c:v>
                </c:pt>
                <c:pt idx="637">
                  <c:v>5.9249999999999998</c:v>
                </c:pt>
                <c:pt idx="638">
                  <c:v>5.625</c:v>
                </c:pt>
                <c:pt idx="639">
                  <c:v>5.5449999999999999</c:v>
                </c:pt>
                <c:pt idx="640">
                  <c:v>5.5750000000000002</c:v>
                </c:pt>
                <c:pt idx="641">
                  <c:v>5.5750000000000002</c:v>
                </c:pt>
                <c:pt idx="642">
                  <c:v>5.5750000000000002</c:v>
                </c:pt>
                <c:pt idx="643">
                  <c:v>5.875</c:v>
                </c:pt>
                <c:pt idx="644">
                  <c:v>6.2249999999999996</c:v>
                </c:pt>
                <c:pt idx="645">
                  <c:v>5.95</c:v>
                </c:pt>
                <c:pt idx="646">
                  <c:v>5.69</c:v>
                </c:pt>
                <c:pt idx="647">
                  <c:v>5.66</c:v>
                </c:pt>
                <c:pt idx="648">
                  <c:v>5.66</c:v>
                </c:pt>
                <c:pt idx="649">
                  <c:v>5.66</c:v>
                </c:pt>
                <c:pt idx="650">
                  <c:v>5.415</c:v>
                </c:pt>
                <c:pt idx="651">
                  <c:v>5.36</c:v>
                </c:pt>
                <c:pt idx="652">
                  <c:v>5.45</c:v>
                </c:pt>
                <c:pt idx="653">
                  <c:v>5.83</c:v>
                </c:pt>
                <c:pt idx="654">
                  <c:v>5.46</c:v>
                </c:pt>
                <c:pt idx="655">
                  <c:v>5.46</c:v>
                </c:pt>
                <c:pt idx="656">
                  <c:v>5.46</c:v>
                </c:pt>
                <c:pt idx="657">
                  <c:v>5.0750000000000002</c:v>
                </c:pt>
                <c:pt idx="658">
                  <c:v>4.7750000000000004</c:v>
                </c:pt>
                <c:pt idx="659">
                  <c:v>4.7850000000000001</c:v>
                </c:pt>
                <c:pt idx="660">
                  <c:v>4.915</c:v>
                </c:pt>
                <c:pt idx="661">
                  <c:v>5.07</c:v>
                </c:pt>
                <c:pt idx="662">
                  <c:v>5.07</c:v>
                </c:pt>
                <c:pt idx="663">
                  <c:v>5.07</c:v>
                </c:pt>
                <c:pt idx="664">
                  <c:v>5.5949999999999998</c:v>
                </c:pt>
                <c:pt idx="665">
                  <c:v>5.585</c:v>
                </c:pt>
                <c:pt idx="666">
                  <c:v>5.86</c:v>
                </c:pt>
                <c:pt idx="667">
                  <c:v>5.62</c:v>
                </c:pt>
                <c:pt idx="668">
                  <c:v>5.62</c:v>
                </c:pt>
                <c:pt idx="669">
                  <c:v>5.62</c:v>
                </c:pt>
                <c:pt idx="670">
                  <c:v>5.3550000000000004</c:v>
                </c:pt>
                <c:pt idx="671">
                  <c:v>5.165</c:v>
                </c:pt>
                <c:pt idx="672">
                  <c:v>5.36</c:v>
                </c:pt>
                <c:pt idx="673">
                  <c:v>5.585</c:v>
                </c:pt>
                <c:pt idx="674">
                  <c:v>5.7</c:v>
                </c:pt>
                <c:pt idx="675">
                  <c:v>5.33</c:v>
                </c:pt>
                <c:pt idx="676">
                  <c:v>5.33</c:v>
                </c:pt>
                <c:pt idx="677">
                  <c:v>5.33</c:v>
                </c:pt>
                <c:pt idx="678">
                  <c:v>5.46</c:v>
                </c:pt>
                <c:pt idx="679">
                  <c:v>5.0750000000000002</c:v>
                </c:pt>
                <c:pt idx="680">
                  <c:v>4.5750000000000002</c:v>
                </c:pt>
                <c:pt idx="681">
                  <c:v>4.7949999999999999</c:v>
                </c:pt>
                <c:pt idx="682">
                  <c:v>4.8899999999999997</c:v>
                </c:pt>
                <c:pt idx="683">
                  <c:v>4.8899999999999997</c:v>
                </c:pt>
                <c:pt idx="684">
                  <c:v>4.8899999999999997</c:v>
                </c:pt>
                <c:pt idx="685">
                  <c:v>4.71</c:v>
                </c:pt>
                <c:pt idx="686">
                  <c:v>5.0549999999999997</c:v>
                </c:pt>
                <c:pt idx="687">
                  <c:v>4.79</c:v>
                </c:pt>
                <c:pt idx="688">
                  <c:v>4.9749999999999996</c:v>
                </c:pt>
                <c:pt idx="689">
                  <c:v>4.9000000000000004</c:v>
                </c:pt>
                <c:pt idx="690">
                  <c:v>4.9000000000000004</c:v>
                </c:pt>
                <c:pt idx="691">
                  <c:v>4.9000000000000004</c:v>
                </c:pt>
                <c:pt idx="692">
                  <c:v>4.7649999999999997</c:v>
                </c:pt>
                <c:pt idx="693">
                  <c:v>4.8949999999999996</c:v>
                </c:pt>
                <c:pt idx="694">
                  <c:v>4.8949999999999996</c:v>
                </c:pt>
                <c:pt idx="695">
                  <c:v>4.8949999999999996</c:v>
                </c:pt>
                <c:pt idx="696">
                  <c:v>4.8949999999999996</c:v>
                </c:pt>
                <c:pt idx="697">
                  <c:v>4.8949999999999996</c:v>
                </c:pt>
                <c:pt idx="698">
                  <c:v>4.8949999999999996</c:v>
                </c:pt>
                <c:pt idx="699">
                  <c:v>4.8600000000000003</c:v>
                </c:pt>
                <c:pt idx="700">
                  <c:v>4.5049999999999999</c:v>
                </c:pt>
                <c:pt idx="701">
                  <c:v>4.2249999999999996</c:v>
                </c:pt>
                <c:pt idx="702">
                  <c:v>4.04</c:v>
                </c:pt>
                <c:pt idx="703">
                  <c:v>3.855</c:v>
                </c:pt>
                <c:pt idx="704">
                  <c:v>3.855</c:v>
                </c:pt>
                <c:pt idx="705">
                  <c:v>3.855</c:v>
                </c:pt>
                <c:pt idx="706">
                  <c:v>3.63</c:v>
                </c:pt>
                <c:pt idx="707">
                  <c:v>3.64</c:v>
                </c:pt>
                <c:pt idx="708">
                  <c:v>3.79</c:v>
                </c:pt>
                <c:pt idx="709">
                  <c:v>3.6549999999999998</c:v>
                </c:pt>
                <c:pt idx="710">
                  <c:v>3.67</c:v>
                </c:pt>
                <c:pt idx="711">
                  <c:v>3.67</c:v>
                </c:pt>
                <c:pt idx="712">
                  <c:v>3.67</c:v>
                </c:pt>
                <c:pt idx="713">
                  <c:v>3.96</c:v>
                </c:pt>
                <c:pt idx="714">
                  <c:v>3.645</c:v>
                </c:pt>
                <c:pt idx="715">
                  <c:v>3.75</c:v>
                </c:pt>
                <c:pt idx="716">
                  <c:v>3.6749999999999998</c:v>
                </c:pt>
                <c:pt idx="717">
                  <c:v>3.6150000000000002</c:v>
                </c:pt>
                <c:pt idx="718">
                  <c:v>3.6150000000000002</c:v>
                </c:pt>
                <c:pt idx="719">
                  <c:v>3.6150000000000002</c:v>
                </c:pt>
                <c:pt idx="720">
                  <c:v>3.88</c:v>
                </c:pt>
                <c:pt idx="721">
                  <c:v>3.915</c:v>
                </c:pt>
                <c:pt idx="722">
                  <c:v>3.9849999999999999</c:v>
                </c:pt>
                <c:pt idx="723">
                  <c:v>3.5150000000000001</c:v>
                </c:pt>
                <c:pt idx="724">
                  <c:v>3.5150000000000001</c:v>
                </c:pt>
                <c:pt idx="725">
                  <c:v>3.5150000000000001</c:v>
                </c:pt>
                <c:pt idx="726">
                  <c:v>3.5150000000000001</c:v>
                </c:pt>
                <c:pt idx="727">
                  <c:v>3.2949999999999999</c:v>
                </c:pt>
                <c:pt idx="728">
                  <c:v>3.3</c:v>
                </c:pt>
                <c:pt idx="729">
                  <c:v>3.4</c:v>
                </c:pt>
                <c:pt idx="730">
                  <c:v>3.4</c:v>
                </c:pt>
                <c:pt idx="731">
                  <c:v>3.7</c:v>
                </c:pt>
                <c:pt idx="732">
                  <c:v>3.7</c:v>
                </c:pt>
                <c:pt idx="733">
                  <c:v>3.7</c:v>
                </c:pt>
                <c:pt idx="734">
                  <c:v>3.58</c:v>
                </c:pt>
                <c:pt idx="735">
                  <c:v>3.7549999999999999</c:v>
                </c:pt>
                <c:pt idx="736">
                  <c:v>3.7850000000000001</c:v>
                </c:pt>
                <c:pt idx="737">
                  <c:v>3.93</c:v>
                </c:pt>
                <c:pt idx="738">
                  <c:v>3.8250000000000002</c:v>
                </c:pt>
                <c:pt idx="739">
                  <c:v>3.8250000000000002</c:v>
                </c:pt>
                <c:pt idx="740">
                  <c:v>3.8250000000000002</c:v>
                </c:pt>
                <c:pt idx="741">
                  <c:v>4.1349999999999998</c:v>
                </c:pt>
                <c:pt idx="742">
                  <c:v>4.0549999999999997</c:v>
                </c:pt>
                <c:pt idx="743">
                  <c:v>4.585</c:v>
                </c:pt>
                <c:pt idx="744">
                  <c:v>4.7649999999999997</c:v>
                </c:pt>
                <c:pt idx="745">
                  <c:v>4.3600000000000003</c:v>
                </c:pt>
                <c:pt idx="746">
                  <c:v>4.3600000000000003</c:v>
                </c:pt>
                <c:pt idx="747">
                  <c:v>4.3600000000000003</c:v>
                </c:pt>
                <c:pt idx="748">
                  <c:v>4.3600000000000003</c:v>
                </c:pt>
                <c:pt idx="749">
                  <c:v>4.4800000000000004</c:v>
                </c:pt>
                <c:pt idx="750">
                  <c:v>4.74</c:v>
                </c:pt>
                <c:pt idx="751">
                  <c:v>4.2699999999999996</c:v>
                </c:pt>
                <c:pt idx="752">
                  <c:v>4.085</c:v>
                </c:pt>
                <c:pt idx="753">
                  <c:v>4.085</c:v>
                </c:pt>
                <c:pt idx="754">
                  <c:v>4.085</c:v>
                </c:pt>
                <c:pt idx="755">
                  <c:v>4.1399999999999997</c:v>
                </c:pt>
                <c:pt idx="756">
                  <c:v>4.16</c:v>
                </c:pt>
                <c:pt idx="757">
                  <c:v>4.37</c:v>
                </c:pt>
                <c:pt idx="758">
                  <c:v>4.45</c:v>
                </c:pt>
                <c:pt idx="759">
                  <c:v>5.63</c:v>
                </c:pt>
                <c:pt idx="760">
                  <c:v>5.63</c:v>
                </c:pt>
                <c:pt idx="761">
                  <c:v>5.63</c:v>
                </c:pt>
                <c:pt idx="762">
                  <c:v>5.5750000000000002</c:v>
                </c:pt>
                <c:pt idx="763">
                  <c:v>5.4550000000000001</c:v>
                </c:pt>
                <c:pt idx="764">
                  <c:v>6.44</c:v>
                </c:pt>
                <c:pt idx="765">
                  <c:v>5.8650000000000002</c:v>
                </c:pt>
                <c:pt idx="766">
                  <c:v>5.34</c:v>
                </c:pt>
                <c:pt idx="767">
                  <c:v>5.34</c:v>
                </c:pt>
                <c:pt idx="768">
                  <c:v>5.34</c:v>
                </c:pt>
                <c:pt idx="769">
                  <c:v>4.3499999999999996</c:v>
                </c:pt>
                <c:pt idx="770">
                  <c:v>4.29</c:v>
                </c:pt>
                <c:pt idx="771">
                  <c:v>4.0549999999999997</c:v>
                </c:pt>
                <c:pt idx="772">
                  <c:v>3.8849999999999998</c:v>
                </c:pt>
                <c:pt idx="773">
                  <c:v>3.93</c:v>
                </c:pt>
                <c:pt idx="774">
                  <c:v>3.93</c:v>
                </c:pt>
                <c:pt idx="775">
                  <c:v>3.93</c:v>
                </c:pt>
                <c:pt idx="776">
                  <c:v>4.05</c:v>
                </c:pt>
                <c:pt idx="777">
                  <c:v>4.2649999999999997</c:v>
                </c:pt>
                <c:pt idx="778">
                  <c:v>4.3849999999999998</c:v>
                </c:pt>
                <c:pt idx="779">
                  <c:v>4.57</c:v>
                </c:pt>
                <c:pt idx="780">
                  <c:v>4.5999999999999996</c:v>
                </c:pt>
                <c:pt idx="781">
                  <c:v>4.5999999999999996</c:v>
                </c:pt>
                <c:pt idx="782">
                  <c:v>4.5999999999999996</c:v>
                </c:pt>
                <c:pt idx="783">
                  <c:v>4.5999999999999996</c:v>
                </c:pt>
                <c:pt idx="784">
                  <c:v>4.4800000000000004</c:v>
                </c:pt>
                <c:pt idx="785">
                  <c:v>4.57</c:v>
                </c:pt>
                <c:pt idx="786">
                  <c:v>4.7699999999999996</c:v>
                </c:pt>
                <c:pt idx="787">
                  <c:v>4.5449999999999999</c:v>
                </c:pt>
                <c:pt idx="788">
                  <c:v>4.5449999999999999</c:v>
                </c:pt>
                <c:pt idx="789">
                  <c:v>4.5449999999999999</c:v>
                </c:pt>
                <c:pt idx="790">
                  <c:v>4.28</c:v>
                </c:pt>
                <c:pt idx="791">
                  <c:v>4.335</c:v>
                </c:pt>
                <c:pt idx="792">
                  <c:v>4.6500000000000004</c:v>
                </c:pt>
                <c:pt idx="793">
                  <c:v>4.57</c:v>
                </c:pt>
                <c:pt idx="794">
                  <c:v>4.7300000000000004</c:v>
                </c:pt>
                <c:pt idx="795">
                  <c:v>4.7300000000000004</c:v>
                </c:pt>
                <c:pt idx="796">
                  <c:v>4.7300000000000004</c:v>
                </c:pt>
                <c:pt idx="797">
                  <c:v>4.92</c:v>
                </c:pt>
                <c:pt idx="798">
                  <c:v>4.58</c:v>
                </c:pt>
                <c:pt idx="799">
                  <c:v>4.5549999999999997</c:v>
                </c:pt>
                <c:pt idx="800">
                  <c:v>4.5949999999999998</c:v>
                </c:pt>
                <c:pt idx="801">
                  <c:v>4.7300000000000004</c:v>
                </c:pt>
                <c:pt idx="802">
                  <c:v>4.7300000000000004</c:v>
                </c:pt>
                <c:pt idx="803">
                  <c:v>4.7300000000000004</c:v>
                </c:pt>
                <c:pt idx="804">
                  <c:v>4.5750000000000002</c:v>
                </c:pt>
                <c:pt idx="805">
                  <c:v>4.4749999999999996</c:v>
                </c:pt>
                <c:pt idx="806">
                  <c:v>4.67</c:v>
                </c:pt>
                <c:pt idx="807">
                  <c:v>4.7949999999999999</c:v>
                </c:pt>
                <c:pt idx="808">
                  <c:v>4.87</c:v>
                </c:pt>
                <c:pt idx="809">
                  <c:v>4.87</c:v>
                </c:pt>
                <c:pt idx="810">
                  <c:v>4.87</c:v>
                </c:pt>
                <c:pt idx="811">
                  <c:v>4.7750000000000004</c:v>
                </c:pt>
                <c:pt idx="812">
                  <c:v>5.0049999999999999</c:v>
                </c:pt>
                <c:pt idx="813">
                  <c:v>5.26</c:v>
                </c:pt>
                <c:pt idx="814">
                  <c:v>5.165</c:v>
                </c:pt>
                <c:pt idx="815">
                  <c:v>5.4850000000000003</c:v>
                </c:pt>
                <c:pt idx="816">
                  <c:v>5.4850000000000003</c:v>
                </c:pt>
                <c:pt idx="817">
                  <c:v>5.4850000000000003</c:v>
                </c:pt>
                <c:pt idx="818">
                  <c:v>5.4349999999999996</c:v>
                </c:pt>
                <c:pt idx="819">
                  <c:v>5.31</c:v>
                </c:pt>
                <c:pt idx="820">
                  <c:v>5.335</c:v>
                </c:pt>
                <c:pt idx="821">
                  <c:v>5.48</c:v>
                </c:pt>
                <c:pt idx="822">
                  <c:v>5.47</c:v>
                </c:pt>
                <c:pt idx="823">
                  <c:v>5.47</c:v>
                </c:pt>
                <c:pt idx="824">
                  <c:v>5.47</c:v>
                </c:pt>
                <c:pt idx="825">
                  <c:v>5.6550000000000002</c:v>
                </c:pt>
                <c:pt idx="826">
                  <c:v>5.9550000000000001</c:v>
                </c:pt>
                <c:pt idx="827">
                  <c:v>6.2450000000000001</c:v>
                </c:pt>
                <c:pt idx="828">
                  <c:v>6.03</c:v>
                </c:pt>
                <c:pt idx="829">
                  <c:v>6.3</c:v>
                </c:pt>
                <c:pt idx="830">
                  <c:v>6.3</c:v>
                </c:pt>
                <c:pt idx="831">
                  <c:v>6.3</c:v>
                </c:pt>
                <c:pt idx="832">
                  <c:v>6.36</c:v>
                </c:pt>
                <c:pt idx="833">
                  <c:v>6.56</c:v>
                </c:pt>
                <c:pt idx="834">
                  <c:v>6.7</c:v>
                </c:pt>
                <c:pt idx="835">
                  <c:v>6.93</c:v>
                </c:pt>
                <c:pt idx="836">
                  <c:v>6.93</c:v>
                </c:pt>
                <c:pt idx="837">
                  <c:v>6.93</c:v>
                </c:pt>
                <c:pt idx="838">
                  <c:v>6.93</c:v>
                </c:pt>
                <c:pt idx="839">
                  <c:v>7.5549999999999997</c:v>
                </c:pt>
                <c:pt idx="840">
                  <c:v>7.3849999999999998</c:v>
                </c:pt>
                <c:pt idx="841">
                  <c:v>7.0350000000000001</c:v>
                </c:pt>
                <c:pt idx="842">
                  <c:v>6.875</c:v>
                </c:pt>
                <c:pt idx="843">
                  <c:v>6.55</c:v>
                </c:pt>
                <c:pt idx="844">
                  <c:v>6.55</c:v>
                </c:pt>
                <c:pt idx="845">
                  <c:v>6.55</c:v>
                </c:pt>
                <c:pt idx="846">
                  <c:v>6.3949999999999996</c:v>
                </c:pt>
                <c:pt idx="847">
                  <c:v>6.8150000000000004</c:v>
                </c:pt>
                <c:pt idx="848">
                  <c:v>6.9349999999999996</c:v>
                </c:pt>
                <c:pt idx="849">
                  <c:v>6.79</c:v>
                </c:pt>
                <c:pt idx="850">
                  <c:v>6.79</c:v>
                </c:pt>
                <c:pt idx="851">
                  <c:v>6.8449999999999998</c:v>
                </c:pt>
                <c:pt idx="852">
                  <c:v>6.8449999999999998</c:v>
                </c:pt>
                <c:pt idx="853">
                  <c:v>7.3</c:v>
                </c:pt>
                <c:pt idx="854">
                  <c:v>7.86</c:v>
                </c:pt>
                <c:pt idx="855">
                  <c:v>8.2949999999999999</c:v>
                </c:pt>
                <c:pt idx="856">
                  <c:v>8.4049999999999994</c:v>
                </c:pt>
                <c:pt idx="857">
                  <c:v>8.3650000000000002</c:v>
                </c:pt>
                <c:pt idx="858">
                  <c:v>8.3650000000000002</c:v>
                </c:pt>
                <c:pt idx="859">
                  <c:v>8.3650000000000002</c:v>
                </c:pt>
                <c:pt idx="860">
                  <c:v>7.84</c:v>
                </c:pt>
                <c:pt idx="861">
                  <c:v>6.4850000000000003</c:v>
                </c:pt>
                <c:pt idx="862">
                  <c:v>7.51</c:v>
                </c:pt>
                <c:pt idx="863">
                  <c:v>7.3049999999999997</c:v>
                </c:pt>
                <c:pt idx="864">
                  <c:v>7.7</c:v>
                </c:pt>
                <c:pt idx="865">
                  <c:v>7.7</c:v>
                </c:pt>
                <c:pt idx="866">
                  <c:v>7.7</c:v>
                </c:pt>
                <c:pt idx="867">
                  <c:v>7.9749999999999996</c:v>
                </c:pt>
                <c:pt idx="868">
                  <c:v>8.2249999999999996</c:v>
                </c:pt>
                <c:pt idx="869">
                  <c:v>8.4450000000000003</c:v>
                </c:pt>
                <c:pt idx="870">
                  <c:v>8.17</c:v>
                </c:pt>
                <c:pt idx="871">
                  <c:v>7.9749999999999996</c:v>
                </c:pt>
                <c:pt idx="872">
                  <c:v>7.9749999999999996</c:v>
                </c:pt>
                <c:pt idx="873">
                  <c:v>7.9749999999999996</c:v>
                </c:pt>
                <c:pt idx="874">
                  <c:v>8.1449999999999996</c:v>
                </c:pt>
                <c:pt idx="875">
                  <c:v>8.77</c:v>
                </c:pt>
                <c:pt idx="876">
                  <c:v>9.2949999999999999</c:v>
                </c:pt>
                <c:pt idx="877">
                  <c:v>9.0649999999999995</c:v>
                </c:pt>
                <c:pt idx="878">
                  <c:v>8.2650000000000006</c:v>
                </c:pt>
                <c:pt idx="879">
                  <c:v>8.2650000000000006</c:v>
                </c:pt>
                <c:pt idx="880">
                  <c:v>8.2650000000000006</c:v>
                </c:pt>
                <c:pt idx="881">
                  <c:v>8.2650000000000006</c:v>
                </c:pt>
                <c:pt idx="882">
                  <c:v>8.4550000000000001</c:v>
                </c:pt>
                <c:pt idx="883">
                  <c:v>8.42</c:v>
                </c:pt>
                <c:pt idx="884">
                  <c:v>8.86</c:v>
                </c:pt>
                <c:pt idx="885">
                  <c:v>8.36</c:v>
                </c:pt>
                <c:pt idx="886">
                  <c:v>8.36</c:v>
                </c:pt>
                <c:pt idx="887">
                  <c:v>8.36</c:v>
                </c:pt>
                <c:pt idx="888">
                  <c:v>9</c:v>
                </c:pt>
                <c:pt idx="889">
                  <c:v>9.26</c:v>
                </c:pt>
                <c:pt idx="890">
                  <c:v>9.4600000000000009</c:v>
                </c:pt>
                <c:pt idx="891">
                  <c:v>8.2550000000000008</c:v>
                </c:pt>
                <c:pt idx="892">
                  <c:v>8.67</c:v>
                </c:pt>
                <c:pt idx="893">
                  <c:v>8.67</c:v>
                </c:pt>
                <c:pt idx="894">
                  <c:v>8.67</c:v>
                </c:pt>
                <c:pt idx="895">
                  <c:v>8.8699999999999992</c:v>
                </c:pt>
                <c:pt idx="896">
                  <c:v>7.59</c:v>
                </c:pt>
                <c:pt idx="897">
                  <c:v>7.7149999999999999</c:v>
                </c:pt>
                <c:pt idx="898">
                  <c:v>7.89</c:v>
                </c:pt>
                <c:pt idx="899">
                  <c:v>7.335</c:v>
                </c:pt>
                <c:pt idx="900">
                  <c:v>7.335</c:v>
                </c:pt>
                <c:pt idx="901">
                  <c:v>7.335</c:v>
                </c:pt>
                <c:pt idx="902">
                  <c:v>7.335</c:v>
                </c:pt>
                <c:pt idx="903">
                  <c:v>6.6150000000000002</c:v>
                </c:pt>
                <c:pt idx="904">
                  <c:v>6.59</c:v>
                </c:pt>
                <c:pt idx="905">
                  <c:v>6.47</c:v>
                </c:pt>
                <c:pt idx="906">
                  <c:v>5.8849999999999998</c:v>
                </c:pt>
                <c:pt idx="907">
                  <c:v>5.8849999999999998</c:v>
                </c:pt>
                <c:pt idx="908">
                  <c:v>5.8849999999999998</c:v>
                </c:pt>
                <c:pt idx="909">
                  <c:v>6.0650000000000004</c:v>
                </c:pt>
                <c:pt idx="910">
                  <c:v>6.5449999999999999</c:v>
                </c:pt>
                <c:pt idx="911">
                  <c:v>6.665</c:v>
                </c:pt>
                <c:pt idx="912">
                  <c:v>6.46</c:v>
                </c:pt>
                <c:pt idx="913">
                  <c:v>5.73</c:v>
                </c:pt>
                <c:pt idx="914">
                  <c:v>5.73</c:v>
                </c:pt>
                <c:pt idx="915">
                  <c:v>5.73</c:v>
                </c:pt>
                <c:pt idx="916">
                  <c:v>5.73</c:v>
                </c:pt>
                <c:pt idx="917">
                  <c:v>5.6849999999999996</c:v>
                </c:pt>
                <c:pt idx="918">
                  <c:v>5.625</c:v>
                </c:pt>
                <c:pt idx="919">
                  <c:v>5.86</c:v>
                </c:pt>
                <c:pt idx="920">
                  <c:v>6.3849999999999998</c:v>
                </c:pt>
                <c:pt idx="921">
                  <c:v>6.3849999999999998</c:v>
                </c:pt>
                <c:pt idx="922">
                  <c:v>6.3849999999999998</c:v>
                </c:pt>
                <c:pt idx="923">
                  <c:v>6.76</c:v>
                </c:pt>
                <c:pt idx="924">
                  <c:v>6.7850000000000001</c:v>
                </c:pt>
                <c:pt idx="925">
                  <c:v>6.63</c:v>
                </c:pt>
                <c:pt idx="926">
                  <c:v>6.8550000000000004</c:v>
                </c:pt>
                <c:pt idx="927">
                  <c:v>6.6050000000000004</c:v>
                </c:pt>
                <c:pt idx="928">
                  <c:v>6.6050000000000004</c:v>
                </c:pt>
                <c:pt idx="929">
                  <c:v>6.6050000000000004</c:v>
                </c:pt>
                <c:pt idx="930">
                  <c:v>7.5350000000000001</c:v>
                </c:pt>
                <c:pt idx="931">
                  <c:v>7.3849999999999998</c:v>
                </c:pt>
                <c:pt idx="932">
                  <c:v>7.56</c:v>
                </c:pt>
                <c:pt idx="933">
                  <c:v>7.9450000000000003</c:v>
                </c:pt>
                <c:pt idx="934">
                  <c:v>8.2449999999999992</c:v>
                </c:pt>
                <c:pt idx="935">
                  <c:v>8.2449999999999992</c:v>
                </c:pt>
                <c:pt idx="936">
                  <c:v>8.2449999999999992</c:v>
                </c:pt>
                <c:pt idx="937">
                  <c:v>8.5250000000000004</c:v>
                </c:pt>
                <c:pt idx="938">
                  <c:v>9.32</c:v>
                </c:pt>
                <c:pt idx="939">
                  <c:v>8.68</c:v>
                </c:pt>
                <c:pt idx="940">
                  <c:v>8.66</c:v>
                </c:pt>
                <c:pt idx="941">
                  <c:v>8.66</c:v>
                </c:pt>
                <c:pt idx="942">
                  <c:v>8.66</c:v>
                </c:pt>
                <c:pt idx="943">
                  <c:v>8.3650000000000002</c:v>
                </c:pt>
                <c:pt idx="944">
                  <c:v>8.1649999999999991</c:v>
                </c:pt>
                <c:pt idx="945">
                  <c:v>7.9749999999999996</c:v>
                </c:pt>
                <c:pt idx="946">
                  <c:v>7.8250000000000002</c:v>
                </c:pt>
                <c:pt idx="947">
                  <c:v>8.3650000000000002</c:v>
                </c:pt>
                <c:pt idx="948">
                  <c:v>8.1850000000000005</c:v>
                </c:pt>
                <c:pt idx="949">
                  <c:v>8.1850000000000005</c:v>
                </c:pt>
                <c:pt idx="950">
                  <c:v>8.1850000000000005</c:v>
                </c:pt>
                <c:pt idx="951">
                  <c:v>7.77</c:v>
                </c:pt>
                <c:pt idx="952">
                  <c:v>7.875</c:v>
                </c:pt>
                <c:pt idx="953">
                  <c:v>7.89</c:v>
                </c:pt>
                <c:pt idx="954">
                  <c:v>8.5350000000000001</c:v>
                </c:pt>
                <c:pt idx="955">
                  <c:v>8.75</c:v>
                </c:pt>
                <c:pt idx="956">
                  <c:v>8.75</c:v>
                </c:pt>
                <c:pt idx="957">
                  <c:v>8.75</c:v>
                </c:pt>
                <c:pt idx="958">
                  <c:v>8.5500000000000007</c:v>
                </c:pt>
                <c:pt idx="959">
                  <c:v>9.2449999999999992</c:v>
                </c:pt>
                <c:pt idx="960">
                  <c:v>9.5050000000000008</c:v>
                </c:pt>
                <c:pt idx="961">
                  <c:v>9.42</c:v>
                </c:pt>
                <c:pt idx="962">
                  <c:v>9.1300000000000008</c:v>
                </c:pt>
                <c:pt idx="963">
                  <c:v>9.1300000000000008</c:v>
                </c:pt>
                <c:pt idx="964">
                  <c:v>9.1300000000000008</c:v>
                </c:pt>
                <c:pt idx="965">
                  <c:v>9.85</c:v>
                </c:pt>
                <c:pt idx="966">
                  <c:v>9.76</c:v>
                </c:pt>
                <c:pt idx="967">
                  <c:v>9.2799999999999994</c:v>
                </c:pt>
                <c:pt idx="968">
                  <c:v>9.33</c:v>
                </c:pt>
                <c:pt idx="969">
                  <c:v>9.5</c:v>
                </c:pt>
                <c:pt idx="970">
                  <c:v>9.5</c:v>
                </c:pt>
                <c:pt idx="971">
                  <c:v>9.5</c:v>
                </c:pt>
                <c:pt idx="972">
                  <c:v>9.25</c:v>
                </c:pt>
                <c:pt idx="973">
                  <c:v>8.9600000000000009</c:v>
                </c:pt>
                <c:pt idx="974">
                  <c:v>8.9499999999999993</c:v>
                </c:pt>
                <c:pt idx="975">
                  <c:v>9.2449999999999992</c:v>
                </c:pt>
                <c:pt idx="976">
                  <c:v>8.98</c:v>
                </c:pt>
                <c:pt idx="977">
                  <c:v>8.98</c:v>
                </c:pt>
                <c:pt idx="978">
                  <c:v>8.98</c:v>
                </c:pt>
                <c:pt idx="979">
                  <c:v>8.98</c:v>
                </c:pt>
                <c:pt idx="980">
                  <c:v>8.4700000000000006</c:v>
                </c:pt>
                <c:pt idx="981">
                  <c:v>8.125</c:v>
                </c:pt>
                <c:pt idx="982">
                  <c:v>8.125</c:v>
                </c:pt>
                <c:pt idx="983">
                  <c:v>8.1449999999999996</c:v>
                </c:pt>
                <c:pt idx="984">
                  <c:v>8.1449999999999996</c:v>
                </c:pt>
                <c:pt idx="985">
                  <c:v>8.1449999999999996</c:v>
                </c:pt>
                <c:pt idx="986">
                  <c:v>8.1150000000000002</c:v>
                </c:pt>
                <c:pt idx="987">
                  <c:v>8.39</c:v>
                </c:pt>
                <c:pt idx="988">
                  <c:v>8.6850000000000005</c:v>
                </c:pt>
                <c:pt idx="989">
                  <c:v>8.5050000000000008</c:v>
                </c:pt>
                <c:pt idx="990">
                  <c:v>8.0649999999999995</c:v>
                </c:pt>
                <c:pt idx="991">
                  <c:v>8.0649999999999995</c:v>
                </c:pt>
                <c:pt idx="992">
                  <c:v>8.0649999999999995</c:v>
                </c:pt>
                <c:pt idx="993">
                  <c:v>7.85</c:v>
                </c:pt>
                <c:pt idx="994">
                  <c:v>7.95</c:v>
                </c:pt>
                <c:pt idx="995">
                  <c:v>7.99</c:v>
                </c:pt>
                <c:pt idx="996">
                  <c:v>7.75</c:v>
                </c:pt>
                <c:pt idx="997">
                  <c:v>6.73</c:v>
                </c:pt>
                <c:pt idx="998">
                  <c:v>6.73</c:v>
                </c:pt>
                <c:pt idx="999">
                  <c:v>6.73</c:v>
                </c:pt>
                <c:pt idx="1000">
                  <c:v>6.74</c:v>
                </c:pt>
                <c:pt idx="1001">
                  <c:v>6.8150000000000004</c:v>
                </c:pt>
                <c:pt idx="1002">
                  <c:v>6.6050000000000004</c:v>
                </c:pt>
                <c:pt idx="1003">
                  <c:v>6.585</c:v>
                </c:pt>
                <c:pt idx="1004">
                  <c:v>6.29</c:v>
                </c:pt>
                <c:pt idx="1005">
                  <c:v>6.29</c:v>
                </c:pt>
                <c:pt idx="1006">
                  <c:v>6.29</c:v>
                </c:pt>
                <c:pt idx="1007">
                  <c:v>5.6349999999999998</c:v>
                </c:pt>
                <c:pt idx="1008">
                  <c:v>5.4050000000000002</c:v>
                </c:pt>
                <c:pt idx="1009">
                  <c:v>6.0549999999999997</c:v>
                </c:pt>
                <c:pt idx="1010">
                  <c:v>6.9050000000000002</c:v>
                </c:pt>
                <c:pt idx="1011">
                  <c:v>6.21</c:v>
                </c:pt>
                <c:pt idx="1012">
                  <c:v>6.21</c:v>
                </c:pt>
                <c:pt idx="1013">
                  <c:v>6.21</c:v>
                </c:pt>
                <c:pt idx="1014">
                  <c:v>6.2450000000000001</c:v>
                </c:pt>
                <c:pt idx="1015">
                  <c:v>6.3049999999999997</c:v>
                </c:pt>
                <c:pt idx="1016">
                  <c:v>6.4649999999999999</c:v>
                </c:pt>
                <c:pt idx="1017">
                  <c:v>6.28</c:v>
                </c:pt>
                <c:pt idx="1018">
                  <c:v>6.0750000000000002</c:v>
                </c:pt>
                <c:pt idx="1019">
                  <c:v>6.0750000000000002</c:v>
                </c:pt>
                <c:pt idx="1020">
                  <c:v>6.0750000000000002</c:v>
                </c:pt>
                <c:pt idx="1021">
                  <c:v>6.02</c:v>
                </c:pt>
                <c:pt idx="1022">
                  <c:v>6</c:v>
                </c:pt>
                <c:pt idx="1023">
                  <c:v>5.4950000000000001</c:v>
                </c:pt>
                <c:pt idx="1024">
                  <c:v>5.05</c:v>
                </c:pt>
                <c:pt idx="1025">
                  <c:v>4.43</c:v>
                </c:pt>
                <c:pt idx="1026">
                  <c:v>4.43</c:v>
                </c:pt>
                <c:pt idx="1027">
                  <c:v>4.43</c:v>
                </c:pt>
                <c:pt idx="1028">
                  <c:v>4.8099999999999996</c:v>
                </c:pt>
                <c:pt idx="1029">
                  <c:v>5.2</c:v>
                </c:pt>
                <c:pt idx="1030">
                  <c:v>5.26</c:v>
                </c:pt>
                <c:pt idx="1031">
                  <c:v>5.2949999999999999</c:v>
                </c:pt>
                <c:pt idx="1032">
                  <c:v>4.9450000000000003</c:v>
                </c:pt>
                <c:pt idx="1033">
                  <c:v>4.9450000000000003</c:v>
                </c:pt>
                <c:pt idx="1034">
                  <c:v>4.9450000000000003</c:v>
                </c:pt>
                <c:pt idx="1035">
                  <c:v>5.08</c:v>
                </c:pt>
                <c:pt idx="1036">
                  <c:v>4.46</c:v>
                </c:pt>
                <c:pt idx="1037">
                  <c:v>4.51</c:v>
                </c:pt>
                <c:pt idx="1038">
                  <c:v>4.6500000000000004</c:v>
                </c:pt>
                <c:pt idx="1039">
                  <c:v>3.9350000000000001</c:v>
                </c:pt>
                <c:pt idx="1040">
                  <c:v>3.9350000000000001</c:v>
                </c:pt>
                <c:pt idx="1041">
                  <c:v>3.9350000000000001</c:v>
                </c:pt>
                <c:pt idx="1042">
                  <c:v>4.7450000000000001</c:v>
                </c:pt>
                <c:pt idx="1043">
                  <c:v>3.9</c:v>
                </c:pt>
                <c:pt idx="1044">
                  <c:v>3.45</c:v>
                </c:pt>
                <c:pt idx="1045">
                  <c:v>4.625</c:v>
                </c:pt>
                <c:pt idx="1046">
                  <c:v>4.625</c:v>
                </c:pt>
                <c:pt idx="1047">
                  <c:v>4.625</c:v>
                </c:pt>
                <c:pt idx="1048">
                  <c:v>4.625</c:v>
                </c:pt>
                <c:pt idx="1049">
                  <c:v>6.19</c:v>
                </c:pt>
                <c:pt idx="1050">
                  <c:v>5.9</c:v>
                </c:pt>
                <c:pt idx="1051">
                  <c:v>5.74</c:v>
                </c:pt>
                <c:pt idx="1052">
                  <c:v>6.19</c:v>
                </c:pt>
                <c:pt idx="1053">
                  <c:v>6.07</c:v>
                </c:pt>
                <c:pt idx="1054">
                  <c:v>6.07</c:v>
                </c:pt>
                <c:pt idx="1055">
                  <c:v>6.07</c:v>
                </c:pt>
                <c:pt idx="1056">
                  <c:v>6.26</c:v>
                </c:pt>
                <c:pt idx="1057">
                  <c:v>6.1749999999999998</c:v>
                </c:pt>
                <c:pt idx="1058">
                  <c:v>6.46</c:v>
                </c:pt>
                <c:pt idx="1059">
                  <c:v>6.46</c:v>
                </c:pt>
                <c:pt idx="1060">
                  <c:v>6.46</c:v>
                </c:pt>
                <c:pt idx="1061">
                  <c:v>6.46</c:v>
                </c:pt>
                <c:pt idx="1062">
                  <c:v>6.46</c:v>
                </c:pt>
                <c:pt idx="1063">
                  <c:v>5.98</c:v>
                </c:pt>
                <c:pt idx="1064">
                  <c:v>6.0250000000000004</c:v>
                </c:pt>
                <c:pt idx="1065">
                  <c:v>6.8</c:v>
                </c:pt>
                <c:pt idx="1066">
                  <c:v>6.2149999999999999</c:v>
                </c:pt>
                <c:pt idx="1067">
                  <c:v>4.8150000000000004</c:v>
                </c:pt>
                <c:pt idx="1068">
                  <c:v>4.8150000000000004</c:v>
                </c:pt>
                <c:pt idx="1069">
                  <c:v>4.8150000000000004</c:v>
                </c:pt>
                <c:pt idx="1070">
                  <c:v>4.21</c:v>
                </c:pt>
                <c:pt idx="1071">
                  <c:v>4.46</c:v>
                </c:pt>
                <c:pt idx="1072">
                  <c:v>4.5250000000000004</c:v>
                </c:pt>
                <c:pt idx="1073">
                  <c:v>4.7649999999999997</c:v>
                </c:pt>
                <c:pt idx="1074">
                  <c:v>4.9950000000000001</c:v>
                </c:pt>
                <c:pt idx="1075">
                  <c:v>4.9950000000000001</c:v>
                </c:pt>
                <c:pt idx="1076">
                  <c:v>4.9950000000000001</c:v>
                </c:pt>
                <c:pt idx="1077">
                  <c:v>6.7149999999999999</c:v>
                </c:pt>
                <c:pt idx="1078">
                  <c:v>7.16</c:v>
                </c:pt>
                <c:pt idx="1079">
                  <c:v>6.6</c:v>
                </c:pt>
                <c:pt idx="1080">
                  <c:v>6.74</c:v>
                </c:pt>
                <c:pt idx="1081">
                  <c:v>6.585</c:v>
                </c:pt>
                <c:pt idx="1082">
                  <c:v>6.585</c:v>
                </c:pt>
                <c:pt idx="1083">
                  <c:v>6.585</c:v>
                </c:pt>
                <c:pt idx="1084">
                  <c:v>5.98</c:v>
                </c:pt>
                <c:pt idx="1085">
                  <c:v>5.25</c:v>
                </c:pt>
                <c:pt idx="1086">
                  <c:v>6.14</c:v>
                </c:pt>
                <c:pt idx="1087">
                  <c:v>7.2949999999999999</c:v>
                </c:pt>
                <c:pt idx="1088">
                  <c:v>6.5549999999999997</c:v>
                </c:pt>
                <c:pt idx="1089">
                  <c:v>6.5549999999999997</c:v>
                </c:pt>
                <c:pt idx="1090">
                  <c:v>6.5549999999999997</c:v>
                </c:pt>
                <c:pt idx="1091">
                  <c:v>6.5549999999999997</c:v>
                </c:pt>
                <c:pt idx="1092">
                  <c:v>4.8949999999999996</c:v>
                </c:pt>
                <c:pt idx="1093">
                  <c:v>4.1150000000000002</c:v>
                </c:pt>
                <c:pt idx="1094">
                  <c:v>3.6949999999999998</c:v>
                </c:pt>
                <c:pt idx="1095">
                  <c:v>3.6949999999999998</c:v>
                </c:pt>
                <c:pt idx="1096">
                  <c:v>3.55</c:v>
                </c:pt>
                <c:pt idx="1097">
                  <c:v>3.55</c:v>
                </c:pt>
                <c:pt idx="1098">
                  <c:v>3.55</c:v>
                </c:pt>
                <c:pt idx="1099">
                  <c:v>3.65</c:v>
                </c:pt>
                <c:pt idx="1100">
                  <c:v>3.81</c:v>
                </c:pt>
                <c:pt idx="1101">
                  <c:v>3.7549999999999999</c:v>
                </c:pt>
                <c:pt idx="1102">
                  <c:v>3.415</c:v>
                </c:pt>
                <c:pt idx="1103">
                  <c:v>3.415</c:v>
                </c:pt>
                <c:pt idx="1104">
                  <c:v>3.415</c:v>
                </c:pt>
                <c:pt idx="1105">
                  <c:v>3.665</c:v>
                </c:pt>
                <c:pt idx="1106">
                  <c:v>3.31</c:v>
                </c:pt>
                <c:pt idx="1107">
                  <c:v>3.35</c:v>
                </c:pt>
                <c:pt idx="1108">
                  <c:v>3.55</c:v>
                </c:pt>
                <c:pt idx="1109">
                  <c:v>3.4350000000000001</c:v>
                </c:pt>
                <c:pt idx="1110">
                  <c:v>3.4350000000000001</c:v>
                </c:pt>
                <c:pt idx="1111">
                  <c:v>3.4350000000000001</c:v>
                </c:pt>
                <c:pt idx="1112">
                  <c:v>3.4350000000000001</c:v>
                </c:pt>
                <c:pt idx="1113">
                  <c:v>3.415</c:v>
                </c:pt>
                <c:pt idx="1114">
                  <c:v>3.105</c:v>
                </c:pt>
                <c:pt idx="1115">
                  <c:v>2.93</c:v>
                </c:pt>
                <c:pt idx="1116">
                  <c:v>3.13</c:v>
                </c:pt>
                <c:pt idx="1117">
                  <c:v>3.13</c:v>
                </c:pt>
                <c:pt idx="1118">
                  <c:v>3.13</c:v>
                </c:pt>
                <c:pt idx="1119">
                  <c:v>3.3849999999999998</c:v>
                </c:pt>
                <c:pt idx="1120">
                  <c:v>3.335</c:v>
                </c:pt>
                <c:pt idx="1121">
                  <c:v>3.08</c:v>
                </c:pt>
                <c:pt idx="1122">
                  <c:v>2.7050000000000001</c:v>
                </c:pt>
                <c:pt idx="1123">
                  <c:v>2.7450000000000001</c:v>
                </c:pt>
                <c:pt idx="1124">
                  <c:v>2.7450000000000001</c:v>
                </c:pt>
                <c:pt idx="1125">
                  <c:v>2.7450000000000001</c:v>
                </c:pt>
                <c:pt idx="1126">
                  <c:v>2.8050000000000002</c:v>
                </c:pt>
                <c:pt idx="1127">
                  <c:v>2.6749999999999998</c:v>
                </c:pt>
                <c:pt idx="1128">
                  <c:v>2.66</c:v>
                </c:pt>
                <c:pt idx="1129">
                  <c:v>2.645</c:v>
                </c:pt>
                <c:pt idx="1130">
                  <c:v>2.395</c:v>
                </c:pt>
                <c:pt idx="1131">
                  <c:v>2.395</c:v>
                </c:pt>
                <c:pt idx="1132">
                  <c:v>2.395</c:v>
                </c:pt>
                <c:pt idx="1133">
                  <c:v>2.1850000000000001</c:v>
                </c:pt>
                <c:pt idx="1134">
                  <c:v>2.35</c:v>
                </c:pt>
                <c:pt idx="1135">
                  <c:v>2.415</c:v>
                </c:pt>
                <c:pt idx="1136">
                  <c:v>2.4</c:v>
                </c:pt>
                <c:pt idx="1137">
                  <c:v>2.37</c:v>
                </c:pt>
                <c:pt idx="1138">
                  <c:v>2.37</c:v>
                </c:pt>
                <c:pt idx="1139">
                  <c:v>2.37</c:v>
                </c:pt>
                <c:pt idx="1140">
                  <c:v>2.4</c:v>
                </c:pt>
                <c:pt idx="1141">
                  <c:v>2.4249999999999998</c:v>
                </c:pt>
                <c:pt idx="1142">
                  <c:v>2.44</c:v>
                </c:pt>
                <c:pt idx="1143">
                  <c:v>2.4849999999999999</c:v>
                </c:pt>
                <c:pt idx="1144">
                  <c:v>2.2599999999999998</c:v>
                </c:pt>
                <c:pt idx="1145">
                  <c:v>2.2599999999999998</c:v>
                </c:pt>
                <c:pt idx="1146">
                  <c:v>2.2599999999999998</c:v>
                </c:pt>
                <c:pt idx="1147">
                  <c:v>2.2599999999999998</c:v>
                </c:pt>
                <c:pt idx="1148">
                  <c:v>2.0950000000000002</c:v>
                </c:pt>
                <c:pt idx="1149">
                  <c:v>2.0750000000000002</c:v>
                </c:pt>
                <c:pt idx="1150">
                  <c:v>2.1850000000000001</c:v>
                </c:pt>
                <c:pt idx="1151">
                  <c:v>2.3450000000000002</c:v>
                </c:pt>
                <c:pt idx="1152">
                  <c:v>2.3450000000000002</c:v>
                </c:pt>
                <c:pt idx="1153">
                  <c:v>2.3450000000000002</c:v>
                </c:pt>
                <c:pt idx="1154">
                  <c:v>2.56</c:v>
                </c:pt>
                <c:pt idx="1155">
                  <c:v>2.5099999999999998</c:v>
                </c:pt>
                <c:pt idx="1156">
                  <c:v>2.59</c:v>
                </c:pt>
                <c:pt idx="1157">
                  <c:v>2.6749999999999998</c:v>
                </c:pt>
                <c:pt idx="1158">
                  <c:v>2.665</c:v>
                </c:pt>
                <c:pt idx="1159">
                  <c:v>2.665</c:v>
                </c:pt>
                <c:pt idx="1160">
                  <c:v>2.665</c:v>
                </c:pt>
                <c:pt idx="1161">
                  <c:v>2.46</c:v>
                </c:pt>
                <c:pt idx="1162">
                  <c:v>2.52</c:v>
                </c:pt>
                <c:pt idx="1163">
                  <c:v>2.4950000000000001</c:v>
                </c:pt>
                <c:pt idx="1164">
                  <c:v>2.5049999999999999</c:v>
                </c:pt>
                <c:pt idx="1165">
                  <c:v>2.375</c:v>
                </c:pt>
                <c:pt idx="1166">
                  <c:v>2.375</c:v>
                </c:pt>
                <c:pt idx="1167">
                  <c:v>2.375</c:v>
                </c:pt>
                <c:pt idx="1168">
                  <c:v>2.4449999999999998</c:v>
                </c:pt>
                <c:pt idx="1169">
                  <c:v>2.63</c:v>
                </c:pt>
                <c:pt idx="1170">
                  <c:v>2.44</c:v>
                </c:pt>
                <c:pt idx="1171">
                  <c:v>2.4449999999999998</c:v>
                </c:pt>
                <c:pt idx="1172">
                  <c:v>2.41</c:v>
                </c:pt>
                <c:pt idx="1173">
                  <c:v>2.41</c:v>
                </c:pt>
                <c:pt idx="1174">
                  <c:v>2.41</c:v>
                </c:pt>
                <c:pt idx="1175">
                  <c:v>2.165</c:v>
                </c:pt>
                <c:pt idx="1176">
                  <c:v>1.925</c:v>
                </c:pt>
                <c:pt idx="1177">
                  <c:v>2.0350000000000001</c:v>
                </c:pt>
                <c:pt idx="1178">
                  <c:v>2.0750000000000002</c:v>
                </c:pt>
                <c:pt idx="1179">
                  <c:v>2.0449999999999999</c:v>
                </c:pt>
                <c:pt idx="1180">
                  <c:v>2.0449999999999999</c:v>
                </c:pt>
                <c:pt idx="1181">
                  <c:v>2.0449999999999999</c:v>
                </c:pt>
                <c:pt idx="1182">
                  <c:v>2.0350000000000001</c:v>
                </c:pt>
                <c:pt idx="1183">
                  <c:v>2.0150000000000001</c:v>
                </c:pt>
                <c:pt idx="1184">
                  <c:v>1.9450000000000001</c:v>
                </c:pt>
                <c:pt idx="1185">
                  <c:v>1.95</c:v>
                </c:pt>
                <c:pt idx="1186">
                  <c:v>2.0950000000000002</c:v>
                </c:pt>
                <c:pt idx="1187">
                  <c:v>2.0950000000000002</c:v>
                </c:pt>
                <c:pt idx="1188">
                  <c:v>2.0950000000000002</c:v>
                </c:pt>
                <c:pt idx="1189">
                  <c:v>2.09</c:v>
                </c:pt>
                <c:pt idx="1190">
                  <c:v>2.125</c:v>
                </c:pt>
                <c:pt idx="1191">
                  <c:v>2.17</c:v>
                </c:pt>
                <c:pt idx="1192">
                  <c:v>2.1749999999999998</c:v>
                </c:pt>
                <c:pt idx="1193">
                  <c:v>2.1749999999999998</c:v>
                </c:pt>
                <c:pt idx="1194">
                  <c:v>2.1749999999999998</c:v>
                </c:pt>
                <c:pt idx="1195">
                  <c:v>2.1749999999999998</c:v>
                </c:pt>
                <c:pt idx="1196">
                  <c:v>2.1549999999999998</c:v>
                </c:pt>
                <c:pt idx="1197">
                  <c:v>2.19</c:v>
                </c:pt>
                <c:pt idx="1198">
                  <c:v>2.2050000000000001</c:v>
                </c:pt>
                <c:pt idx="1199">
                  <c:v>1.9950000000000001</c:v>
                </c:pt>
                <c:pt idx="1200">
                  <c:v>1.87</c:v>
                </c:pt>
                <c:pt idx="1201">
                  <c:v>1.87</c:v>
                </c:pt>
                <c:pt idx="1202">
                  <c:v>1.87</c:v>
                </c:pt>
                <c:pt idx="1203">
                  <c:v>2.21</c:v>
                </c:pt>
                <c:pt idx="1204">
                  <c:v>2.2200000000000002</c:v>
                </c:pt>
                <c:pt idx="1205">
                  <c:v>2.1949999999999998</c:v>
                </c:pt>
                <c:pt idx="1206">
                  <c:v>2.1800000000000002</c:v>
                </c:pt>
                <c:pt idx="1207">
                  <c:v>2.19</c:v>
                </c:pt>
                <c:pt idx="1208">
                  <c:v>2.19</c:v>
                </c:pt>
                <c:pt idx="1209">
                  <c:v>2.19</c:v>
                </c:pt>
                <c:pt idx="1210">
                  <c:v>2.1949999999999998</c:v>
                </c:pt>
                <c:pt idx="1211">
                  <c:v>2.21</c:v>
                </c:pt>
                <c:pt idx="1212">
                  <c:v>2.1850000000000001</c:v>
                </c:pt>
                <c:pt idx="1213">
                  <c:v>2.165</c:v>
                </c:pt>
                <c:pt idx="1214">
                  <c:v>2.165</c:v>
                </c:pt>
                <c:pt idx="1215">
                  <c:v>2.165</c:v>
                </c:pt>
                <c:pt idx="1216">
                  <c:v>2.2799999999999998</c:v>
                </c:pt>
                <c:pt idx="1217">
                  <c:v>2.21</c:v>
                </c:pt>
                <c:pt idx="1218">
                  <c:v>2.1</c:v>
                </c:pt>
                <c:pt idx="1219">
                  <c:v>2.0249999999999999</c:v>
                </c:pt>
                <c:pt idx="1220">
                  <c:v>1.9350000000000001</c:v>
                </c:pt>
                <c:pt idx="1221">
                  <c:v>1.85</c:v>
                </c:pt>
                <c:pt idx="1222">
                  <c:v>1.85</c:v>
                </c:pt>
                <c:pt idx="1223">
                  <c:v>1.85</c:v>
                </c:pt>
                <c:pt idx="1224">
                  <c:v>2.125</c:v>
                </c:pt>
                <c:pt idx="1225">
                  <c:v>2.2149999999999999</c:v>
                </c:pt>
                <c:pt idx="1226">
                  <c:v>2.12</c:v>
                </c:pt>
                <c:pt idx="1227">
                  <c:v>2.06</c:v>
                </c:pt>
                <c:pt idx="1228">
                  <c:v>1.9750000000000001</c:v>
                </c:pt>
                <c:pt idx="1229">
                  <c:v>1.9750000000000001</c:v>
                </c:pt>
                <c:pt idx="1230">
                  <c:v>1.9750000000000001</c:v>
                </c:pt>
                <c:pt idx="1231">
                  <c:v>2.2450000000000001</c:v>
                </c:pt>
                <c:pt idx="1232">
                  <c:v>2.2999999999999998</c:v>
                </c:pt>
                <c:pt idx="1233">
                  <c:v>2.25</c:v>
                </c:pt>
                <c:pt idx="1234">
                  <c:v>2.2949999999999999</c:v>
                </c:pt>
                <c:pt idx="1235">
                  <c:v>2.3849999999999998</c:v>
                </c:pt>
                <c:pt idx="1236">
                  <c:v>2.3849999999999998</c:v>
                </c:pt>
                <c:pt idx="1237">
                  <c:v>2.3849999999999998</c:v>
                </c:pt>
                <c:pt idx="1238">
                  <c:v>2.2999999999999998</c:v>
                </c:pt>
                <c:pt idx="1239">
                  <c:v>2.2149999999999999</c:v>
                </c:pt>
                <c:pt idx="1240">
                  <c:v>2.2400000000000002</c:v>
                </c:pt>
                <c:pt idx="1241">
                  <c:v>2.2149999999999999</c:v>
                </c:pt>
                <c:pt idx="1242">
                  <c:v>1.88</c:v>
                </c:pt>
                <c:pt idx="1243">
                  <c:v>1.88</c:v>
                </c:pt>
                <c:pt idx="1244">
                  <c:v>1.88</c:v>
                </c:pt>
                <c:pt idx="1245">
                  <c:v>1.88</c:v>
                </c:pt>
                <c:pt idx="1246">
                  <c:v>2.1</c:v>
                </c:pt>
                <c:pt idx="1247">
                  <c:v>2.1</c:v>
                </c:pt>
                <c:pt idx="1248">
                  <c:v>1.77</c:v>
                </c:pt>
                <c:pt idx="1249">
                  <c:v>1.72</c:v>
                </c:pt>
                <c:pt idx="1250">
                  <c:v>1.72</c:v>
                </c:pt>
                <c:pt idx="1251">
                  <c:v>1.72</c:v>
                </c:pt>
                <c:pt idx="1252">
                  <c:v>1.9550000000000001</c:v>
                </c:pt>
                <c:pt idx="1253">
                  <c:v>1.97</c:v>
                </c:pt>
                <c:pt idx="1254">
                  <c:v>2.11</c:v>
                </c:pt>
                <c:pt idx="1255">
                  <c:v>2.0750000000000002</c:v>
                </c:pt>
                <c:pt idx="1256">
                  <c:v>1.86</c:v>
                </c:pt>
                <c:pt idx="1257">
                  <c:v>1.86</c:v>
                </c:pt>
                <c:pt idx="1258">
                  <c:v>1.86</c:v>
                </c:pt>
                <c:pt idx="1259">
                  <c:v>1.95</c:v>
                </c:pt>
                <c:pt idx="1260">
                  <c:v>2.0249999999999999</c:v>
                </c:pt>
                <c:pt idx="1261">
                  <c:v>2.08</c:v>
                </c:pt>
                <c:pt idx="1262">
                  <c:v>2.17</c:v>
                </c:pt>
                <c:pt idx="1263">
                  <c:v>2.1349999999999998</c:v>
                </c:pt>
                <c:pt idx="1264">
                  <c:v>2.1349999999999998</c:v>
                </c:pt>
                <c:pt idx="1265">
                  <c:v>2.1349999999999998</c:v>
                </c:pt>
                <c:pt idx="1266">
                  <c:v>2.1349999999999998</c:v>
                </c:pt>
                <c:pt idx="1267">
                  <c:v>2.39</c:v>
                </c:pt>
                <c:pt idx="1268">
                  <c:v>2.23</c:v>
                </c:pt>
                <c:pt idx="1269">
                  <c:v>2.2949999999999999</c:v>
                </c:pt>
                <c:pt idx="1270">
                  <c:v>2.2349999999999999</c:v>
                </c:pt>
                <c:pt idx="1271">
                  <c:v>2.2349999999999999</c:v>
                </c:pt>
                <c:pt idx="1272">
                  <c:v>2.2349999999999999</c:v>
                </c:pt>
                <c:pt idx="1273">
                  <c:v>2.6150000000000002</c:v>
                </c:pt>
                <c:pt idx="1274">
                  <c:v>2.69</c:v>
                </c:pt>
                <c:pt idx="1275">
                  <c:v>2.7</c:v>
                </c:pt>
                <c:pt idx="1276">
                  <c:v>2.5</c:v>
                </c:pt>
                <c:pt idx="1277">
                  <c:v>2.5150000000000001</c:v>
                </c:pt>
                <c:pt idx="1278">
                  <c:v>2.5150000000000001</c:v>
                </c:pt>
                <c:pt idx="1279">
                  <c:v>2.5150000000000001</c:v>
                </c:pt>
                <c:pt idx="1280">
                  <c:v>2.5150000000000001</c:v>
                </c:pt>
                <c:pt idx="1281">
                  <c:v>2.5150000000000001</c:v>
                </c:pt>
                <c:pt idx="1282">
                  <c:v>2.64</c:v>
                </c:pt>
                <c:pt idx="1283">
                  <c:v>2.5150000000000001</c:v>
                </c:pt>
                <c:pt idx="1284">
                  <c:v>2.4849999999999999</c:v>
                </c:pt>
                <c:pt idx="1285">
                  <c:v>2.4849999999999999</c:v>
                </c:pt>
                <c:pt idx="1286">
                  <c:v>2.4849999999999999</c:v>
                </c:pt>
                <c:pt idx="1287">
                  <c:v>2.57</c:v>
                </c:pt>
                <c:pt idx="1288">
                  <c:v>2.59</c:v>
                </c:pt>
                <c:pt idx="1289">
                  <c:v>2.5499999999999998</c:v>
                </c:pt>
                <c:pt idx="1290">
                  <c:v>2.5</c:v>
                </c:pt>
                <c:pt idx="1291">
                  <c:v>2.4900000000000002</c:v>
                </c:pt>
                <c:pt idx="1292">
                  <c:v>2.4900000000000002</c:v>
                </c:pt>
                <c:pt idx="1293">
                  <c:v>2.4900000000000002</c:v>
                </c:pt>
                <c:pt idx="1294">
                  <c:v>2.4300000000000002</c:v>
                </c:pt>
                <c:pt idx="1295">
                  <c:v>2.52</c:v>
                </c:pt>
                <c:pt idx="1296">
                  <c:v>2.5099999999999998</c:v>
                </c:pt>
                <c:pt idx="1297">
                  <c:v>2.6150000000000002</c:v>
                </c:pt>
                <c:pt idx="1298">
                  <c:v>2.605</c:v>
                </c:pt>
                <c:pt idx="1299">
                  <c:v>2.605</c:v>
                </c:pt>
                <c:pt idx="1300">
                  <c:v>2.605</c:v>
                </c:pt>
                <c:pt idx="1301">
                  <c:v>2.67</c:v>
                </c:pt>
                <c:pt idx="1302">
                  <c:v>2.65</c:v>
                </c:pt>
                <c:pt idx="1303">
                  <c:v>2.605</c:v>
                </c:pt>
                <c:pt idx="1304">
                  <c:v>2.48</c:v>
                </c:pt>
                <c:pt idx="1305">
                  <c:v>2.5150000000000001</c:v>
                </c:pt>
                <c:pt idx="1306">
                  <c:v>2.5150000000000001</c:v>
                </c:pt>
                <c:pt idx="1307">
                  <c:v>2.5150000000000001</c:v>
                </c:pt>
                <c:pt idx="1308">
                  <c:v>2.57</c:v>
                </c:pt>
                <c:pt idx="1309">
                  <c:v>2.4900000000000002</c:v>
                </c:pt>
                <c:pt idx="1310">
                  <c:v>2.4300000000000002</c:v>
                </c:pt>
                <c:pt idx="1311">
                  <c:v>2.4700000000000002</c:v>
                </c:pt>
                <c:pt idx="1312">
                  <c:v>2.5249999999999999</c:v>
                </c:pt>
                <c:pt idx="1313">
                  <c:v>2.5249999999999999</c:v>
                </c:pt>
                <c:pt idx="1314">
                  <c:v>2.5249999999999999</c:v>
                </c:pt>
                <c:pt idx="1315">
                  <c:v>2.65</c:v>
                </c:pt>
                <c:pt idx="1316">
                  <c:v>2.77</c:v>
                </c:pt>
                <c:pt idx="1317">
                  <c:v>2.91</c:v>
                </c:pt>
                <c:pt idx="1318">
                  <c:v>2.81</c:v>
                </c:pt>
                <c:pt idx="1319">
                  <c:v>2.625</c:v>
                </c:pt>
                <c:pt idx="1320">
                  <c:v>2.625</c:v>
                </c:pt>
                <c:pt idx="1321">
                  <c:v>2.625</c:v>
                </c:pt>
                <c:pt idx="1322">
                  <c:v>2.7349999999999999</c:v>
                </c:pt>
                <c:pt idx="1323">
                  <c:v>2.6549999999999998</c:v>
                </c:pt>
                <c:pt idx="1324">
                  <c:v>2.5449999999999999</c:v>
                </c:pt>
                <c:pt idx="1325">
                  <c:v>2.5550000000000002</c:v>
                </c:pt>
                <c:pt idx="1326">
                  <c:v>2.4500000000000002</c:v>
                </c:pt>
                <c:pt idx="1327">
                  <c:v>2.4500000000000002</c:v>
                </c:pt>
                <c:pt idx="1328">
                  <c:v>2.4500000000000002</c:v>
                </c:pt>
                <c:pt idx="1329">
                  <c:v>2.5750000000000002</c:v>
                </c:pt>
                <c:pt idx="1330">
                  <c:v>2.605</c:v>
                </c:pt>
                <c:pt idx="1331">
                  <c:v>2.59</c:v>
                </c:pt>
                <c:pt idx="1332">
                  <c:v>2.4249999999999998</c:v>
                </c:pt>
                <c:pt idx="1333">
                  <c:v>2.4649999999999999</c:v>
                </c:pt>
                <c:pt idx="1334">
                  <c:v>2.4649999999999999</c:v>
                </c:pt>
                <c:pt idx="1335">
                  <c:v>2.4649999999999999</c:v>
                </c:pt>
                <c:pt idx="1336">
                  <c:v>2.585</c:v>
                </c:pt>
                <c:pt idx="1337">
                  <c:v>2.5</c:v>
                </c:pt>
                <c:pt idx="1338">
                  <c:v>2.4900000000000002</c:v>
                </c:pt>
                <c:pt idx="1339">
                  <c:v>2.5649999999999999</c:v>
                </c:pt>
                <c:pt idx="1340">
                  <c:v>2.66</c:v>
                </c:pt>
                <c:pt idx="1341">
                  <c:v>2.66</c:v>
                </c:pt>
                <c:pt idx="1342">
                  <c:v>2.66</c:v>
                </c:pt>
                <c:pt idx="1343">
                  <c:v>2.66</c:v>
                </c:pt>
                <c:pt idx="1344">
                  <c:v>2.6</c:v>
                </c:pt>
                <c:pt idx="1345">
                  <c:v>2.4849999999999999</c:v>
                </c:pt>
                <c:pt idx="1346">
                  <c:v>2.4449999999999998</c:v>
                </c:pt>
                <c:pt idx="1347">
                  <c:v>2.52</c:v>
                </c:pt>
                <c:pt idx="1348">
                  <c:v>2.52</c:v>
                </c:pt>
                <c:pt idx="1349">
                  <c:v>2.52</c:v>
                </c:pt>
                <c:pt idx="1350">
                  <c:v>2.5049999999999999</c:v>
                </c:pt>
                <c:pt idx="1351">
                  <c:v>2.7050000000000001</c:v>
                </c:pt>
                <c:pt idx="1352">
                  <c:v>2.7549999999999999</c:v>
                </c:pt>
                <c:pt idx="1353">
                  <c:v>2.81</c:v>
                </c:pt>
                <c:pt idx="1354">
                  <c:v>2.74</c:v>
                </c:pt>
                <c:pt idx="1355">
                  <c:v>2.74</c:v>
                </c:pt>
                <c:pt idx="1356">
                  <c:v>2.74</c:v>
                </c:pt>
                <c:pt idx="1357">
                  <c:v>2.5649999999999999</c:v>
                </c:pt>
                <c:pt idx="1358">
                  <c:v>2.7450000000000001</c:v>
                </c:pt>
                <c:pt idx="1359">
                  <c:v>2.7650000000000001</c:v>
                </c:pt>
                <c:pt idx="1360">
                  <c:v>2.6949999999999998</c:v>
                </c:pt>
                <c:pt idx="1361">
                  <c:v>2.61</c:v>
                </c:pt>
                <c:pt idx="1362">
                  <c:v>2.61</c:v>
                </c:pt>
                <c:pt idx="1363">
                  <c:v>2.61</c:v>
                </c:pt>
                <c:pt idx="1364">
                  <c:v>2.61</c:v>
                </c:pt>
                <c:pt idx="1365">
                  <c:v>2.6</c:v>
                </c:pt>
                <c:pt idx="1366">
                  <c:v>2.71</c:v>
                </c:pt>
                <c:pt idx="1367">
                  <c:v>2.7450000000000001</c:v>
                </c:pt>
                <c:pt idx="1368">
                  <c:v>2.7450000000000001</c:v>
                </c:pt>
                <c:pt idx="1369">
                  <c:v>2.6949999999999998</c:v>
                </c:pt>
                <c:pt idx="1370">
                  <c:v>2.6949999999999998</c:v>
                </c:pt>
                <c:pt idx="1371">
                  <c:v>2.71</c:v>
                </c:pt>
                <c:pt idx="1372">
                  <c:v>2.73</c:v>
                </c:pt>
                <c:pt idx="1373">
                  <c:v>2.91</c:v>
                </c:pt>
                <c:pt idx="1374">
                  <c:v>2.94</c:v>
                </c:pt>
                <c:pt idx="1375">
                  <c:v>3.15</c:v>
                </c:pt>
                <c:pt idx="1376">
                  <c:v>3.15</c:v>
                </c:pt>
                <c:pt idx="1377">
                  <c:v>3.15</c:v>
                </c:pt>
                <c:pt idx="1378">
                  <c:v>3.3</c:v>
                </c:pt>
                <c:pt idx="1379">
                  <c:v>3.3</c:v>
                </c:pt>
                <c:pt idx="1380">
                  <c:v>3.1749999999999998</c:v>
                </c:pt>
                <c:pt idx="1381">
                  <c:v>3.1549999999999998</c:v>
                </c:pt>
                <c:pt idx="1382">
                  <c:v>3.12</c:v>
                </c:pt>
                <c:pt idx="1383">
                  <c:v>3.12</c:v>
                </c:pt>
                <c:pt idx="1384">
                  <c:v>3.12</c:v>
                </c:pt>
                <c:pt idx="1385">
                  <c:v>2.9950000000000001</c:v>
                </c:pt>
                <c:pt idx="1386">
                  <c:v>2.9249999999999998</c:v>
                </c:pt>
                <c:pt idx="1387">
                  <c:v>2.9</c:v>
                </c:pt>
                <c:pt idx="1388">
                  <c:v>2.82</c:v>
                </c:pt>
                <c:pt idx="1389">
                  <c:v>2.61</c:v>
                </c:pt>
                <c:pt idx="1390">
                  <c:v>2.61</c:v>
                </c:pt>
                <c:pt idx="1391">
                  <c:v>2.61</c:v>
                </c:pt>
                <c:pt idx="1392">
                  <c:v>2.6549999999999998</c:v>
                </c:pt>
                <c:pt idx="1393">
                  <c:v>2.83</c:v>
                </c:pt>
                <c:pt idx="1394">
                  <c:v>2.855</c:v>
                </c:pt>
                <c:pt idx="1395">
                  <c:v>2.87</c:v>
                </c:pt>
                <c:pt idx="1396">
                  <c:v>3.2250000000000001</c:v>
                </c:pt>
                <c:pt idx="1397">
                  <c:v>3.2250000000000001</c:v>
                </c:pt>
                <c:pt idx="1398">
                  <c:v>3.2250000000000001</c:v>
                </c:pt>
                <c:pt idx="1399">
                  <c:v>3.17</c:v>
                </c:pt>
                <c:pt idx="1400">
                  <c:v>3.32</c:v>
                </c:pt>
                <c:pt idx="1401">
                  <c:v>3.1850000000000001</c:v>
                </c:pt>
                <c:pt idx="1402">
                  <c:v>3.1150000000000002</c:v>
                </c:pt>
                <c:pt idx="1403">
                  <c:v>3.01</c:v>
                </c:pt>
                <c:pt idx="1404">
                  <c:v>3.01</c:v>
                </c:pt>
                <c:pt idx="1405">
                  <c:v>3.01</c:v>
                </c:pt>
                <c:pt idx="1406">
                  <c:v>2.67</c:v>
                </c:pt>
                <c:pt idx="1407">
                  <c:v>2.0350000000000001</c:v>
                </c:pt>
                <c:pt idx="1408">
                  <c:v>2.21</c:v>
                </c:pt>
                <c:pt idx="1409">
                  <c:v>2.645</c:v>
                </c:pt>
                <c:pt idx="1410">
                  <c:v>2.645</c:v>
                </c:pt>
                <c:pt idx="1411">
                  <c:v>2.645</c:v>
                </c:pt>
                <c:pt idx="1412">
                  <c:v>2.645</c:v>
                </c:pt>
                <c:pt idx="1413">
                  <c:v>2.605</c:v>
                </c:pt>
                <c:pt idx="1414">
                  <c:v>2.7549999999999999</c:v>
                </c:pt>
                <c:pt idx="1415">
                  <c:v>2.87</c:v>
                </c:pt>
                <c:pt idx="1416">
                  <c:v>2.895</c:v>
                </c:pt>
                <c:pt idx="1417">
                  <c:v>2.6150000000000002</c:v>
                </c:pt>
                <c:pt idx="1418">
                  <c:v>2.6150000000000002</c:v>
                </c:pt>
                <c:pt idx="1419">
                  <c:v>2.6150000000000002</c:v>
                </c:pt>
                <c:pt idx="1420">
                  <c:v>2.5</c:v>
                </c:pt>
                <c:pt idx="1421">
                  <c:v>2.625</c:v>
                </c:pt>
                <c:pt idx="1422">
                  <c:v>2.7149999999999999</c:v>
                </c:pt>
                <c:pt idx="1423">
                  <c:v>2.7149999999999999</c:v>
                </c:pt>
                <c:pt idx="1424">
                  <c:v>2.7149999999999999</c:v>
                </c:pt>
                <c:pt idx="1425">
                  <c:v>2.7149999999999999</c:v>
                </c:pt>
                <c:pt idx="1426">
                  <c:v>2.7149999999999999</c:v>
                </c:pt>
                <c:pt idx="1427">
                  <c:v>2.7349999999999999</c:v>
                </c:pt>
                <c:pt idx="1428">
                  <c:v>2.7850000000000001</c:v>
                </c:pt>
                <c:pt idx="1429">
                  <c:v>2.7</c:v>
                </c:pt>
                <c:pt idx="1430">
                  <c:v>2.7650000000000001</c:v>
                </c:pt>
                <c:pt idx="1431">
                  <c:v>2.585</c:v>
                </c:pt>
                <c:pt idx="1432">
                  <c:v>2.585</c:v>
                </c:pt>
                <c:pt idx="1433">
                  <c:v>2.585</c:v>
                </c:pt>
                <c:pt idx="1434">
                  <c:v>2.5449999999999999</c:v>
                </c:pt>
                <c:pt idx="1435">
                  <c:v>2.73</c:v>
                </c:pt>
                <c:pt idx="1436">
                  <c:v>2.73</c:v>
                </c:pt>
                <c:pt idx="1437">
                  <c:v>2.52</c:v>
                </c:pt>
                <c:pt idx="1438">
                  <c:v>2.5750000000000002</c:v>
                </c:pt>
                <c:pt idx="1439">
                  <c:v>2.5750000000000002</c:v>
                </c:pt>
                <c:pt idx="1440">
                  <c:v>2.5750000000000002</c:v>
                </c:pt>
                <c:pt idx="1441">
                  <c:v>2.38</c:v>
                </c:pt>
                <c:pt idx="1442">
                  <c:v>2.375</c:v>
                </c:pt>
                <c:pt idx="1443">
                  <c:v>2.33</c:v>
                </c:pt>
                <c:pt idx="1444">
                  <c:v>2.38</c:v>
                </c:pt>
                <c:pt idx="1445">
                  <c:v>2.4350000000000001</c:v>
                </c:pt>
                <c:pt idx="1446">
                  <c:v>2.4350000000000001</c:v>
                </c:pt>
                <c:pt idx="1447">
                  <c:v>2.4350000000000001</c:v>
                </c:pt>
                <c:pt idx="1448">
                  <c:v>2.585</c:v>
                </c:pt>
                <c:pt idx="1449">
                  <c:v>2.4500000000000002</c:v>
                </c:pt>
                <c:pt idx="1450">
                  <c:v>2.4849999999999999</c:v>
                </c:pt>
                <c:pt idx="1451">
                  <c:v>2.4750000000000001</c:v>
                </c:pt>
                <c:pt idx="1452">
                  <c:v>2.4950000000000001</c:v>
                </c:pt>
                <c:pt idx="1453">
                  <c:v>2.4950000000000001</c:v>
                </c:pt>
                <c:pt idx="1454">
                  <c:v>2.4950000000000001</c:v>
                </c:pt>
                <c:pt idx="1455">
                  <c:v>2.4950000000000001</c:v>
                </c:pt>
                <c:pt idx="1456">
                  <c:v>2.48</c:v>
                </c:pt>
                <c:pt idx="1457">
                  <c:v>2.625</c:v>
                </c:pt>
                <c:pt idx="1458">
                  <c:v>2.5499999999999998</c:v>
                </c:pt>
                <c:pt idx="1459">
                  <c:v>2.5499999999999998</c:v>
                </c:pt>
                <c:pt idx="1460">
                  <c:v>2.5499999999999998</c:v>
                </c:pt>
                <c:pt idx="1461">
                  <c:v>2.56</c:v>
                </c:pt>
                <c:pt idx="1462">
                  <c:v>2.56</c:v>
                </c:pt>
                <c:pt idx="1463">
                  <c:v>2.56</c:v>
                </c:pt>
                <c:pt idx="1464">
                  <c:v>2.5950000000000002</c:v>
                </c:pt>
                <c:pt idx="1465">
                  <c:v>2.8450000000000002</c:v>
                </c:pt>
                <c:pt idx="1466">
                  <c:v>2.7450000000000001</c:v>
                </c:pt>
                <c:pt idx="1467">
                  <c:v>2.7450000000000001</c:v>
                </c:pt>
                <c:pt idx="1468">
                  <c:v>2.7450000000000001</c:v>
                </c:pt>
                <c:pt idx="1469">
                  <c:v>2.74</c:v>
                </c:pt>
                <c:pt idx="1470">
                  <c:v>3.29</c:v>
                </c:pt>
                <c:pt idx="1471">
                  <c:v>3.2250000000000001</c:v>
                </c:pt>
                <c:pt idx="1472">
                  <c:v>3.13</c:v>
                </c:pt>
                <c:pt idx="1473">
                  <c:v>12.97</c:v>
                </c:pt>
                <c:pt idx="1474">
                  <c:v>12.97</c:v>
                </c:pt>
                <c:pt idx="1475">
                  <c:v>12.97</c:v>
                </c:pt>
                <c:pt idx="1476">
                  <c:v>12.97</c:v>
                </c:pt>
                <c:pt idx="1477">
                  <c:v>4.1449999999999996</c:v>
                </c:pt>
                <c:pt idx="1478">
                  <c:v>2.87</c:v>
                </c:pt>
                <c:pt idx="1479">
                  <c:v>2.8849999999999998</c:v>
                </c:pt>
                <c:pt idx="1480">
                  <c:v>2.665</c:v>
                </c:pt>
                <c:pt idx="1481">
                  <c:v>2.665</c:v>
                </c:pt>
                <c:pt idx="1482">
                  <c:v>2.665</c:v>
                </c:pt>
                <c:pt idx="1483">
                  <c:v>2.33</c:v>
                </c:pt>
                <c:pt idx="1484">
                  <c:v>2.1549999999999998</c:v>
                </c:pt>
                <c:pt idx="1485">
                  <c:v>2.4350000000000001</c:v>
                </c:pt>
                <c:pt idx="1486">
                  <c:v>2.5499999999999998</c:v>
                </c:pt>
                <c:pt idx="1487">
                  <c:v>2.38</c:v>
                </c:pt>
                <c:pt idx="1488">
                  <c:v>2.38</c:v>
                </c:pt>
                <c:pt idx="1489">
                  <c:v>2.38</c:v>
                </c:pt>
                <c:pt idx="1490">
                  <c:v>2.4350000000000001</c:v>
                </c:pt>
                <c:pt idx="1491">
                  <c:v>2.2650000000000001</c:v>
                </c:pt>
                <c:pt idx="1492">
                  <c:v>2.23</c:v>
                </c:pt>
                <c:pt idx="1493">
                  <c:v>2.1349999999999998</c:v>
                </c:pt>
                <c:pt idx="1494">
                  <c:v>2.0350000000000001</c:v>
                </c:pt>
                <c:pt idx="1495">
                  <c:v>2.0350000000000001</c:v>
                </c:pt>
                <c:pt idx="1496">
                  <c:v>2.0350000000000001</c:v>
                </c:pt>
                <c:pt idx="1497">
                  <c:v>2.1150000000000002</c:v>
                </c:pt>
                <c:pt idx="1498">
                  <c:v>2.09</c:v>
                </c:pt>
                <c:pt idx="1499">
                  <c:v>1.97</c:v>
                </c:pt>
                <c:pt idx="1500">
                  <c:v>1.73</c:v>
                </c:pt>
                <c:pt idx="1501">
                  <c:v>1.7250000000000001</c:v>
                </c:pt>
                <c:pt idx="1502">
                  <c:v>1.7250000000000001</c:v>
                </c:pt>
                <c:pt idx="1503">
                  <c:v>1.7250000000000001</c:v>
                </c:pt>
                <c:pt idx="1504">
                  <c:v>1.7849999999999999</c:v>
                </c:pt>
                <c:pt idx="1505">
                  <c:v>1.665</c:v>
                </c:pt>
                <c:pt idx="1506">
                  <c:v>1.51</c:v>
                </c:pt>
                <c:pt idx="1507">
                  <c:v>1.5149999999999999</c:v>
                </c:pt>
                <c:pt idx="1508">
                  <c:v>1.5449999999999999</c:v>
                </c:pt>
                <c:pt idx="1509">
                  <c:v>1.5449999999999999</c:v>
                </c:pt>
                <c:pt idx="1510">
                  <c:v>1.5449999999999999</c:v>
                </c:pt>
                <c:pt idx="1511">
                  <c:v>1.5449999999999999</c:v>
                </c:pt>
                <c:pt idx="1512">
                  <c:v>1.5049999999999999</c:v>
                </c:pt>
                <c:pt idx="1513">
                  <c:v>1.6</c:v>
                </c:pt>
                <c:pt idx="1514">
                  <c:v>1.605</c:v>
                </c:pt>
                <c:pt idx="1515">
                  <c:v>1.52</c:v>
                </c:pt>
                <c:pt idx="1516">
                  <c:v>1.52</c:v>
                </c:pt>
                <c:pt idx="1517">
                  <c:v>1.52</c:v>
                </c:pt>
                <c:pt idx="1518">
                  <c:v>1.595</c:v>
                </c:pt>
                <c:pt idx="1519">
                  <c:v>1.53</c:v>
                </c:pt>
                <c:pt idx="1520">
                  <c:v>1.63</c:v>
                </c:pt>
                <c:pt idx="1521">
                  <c:v>1.66</c:v>
                </c:pt>
                <c:pt idx="1522">
                  <c:v>1.4650000000000001</c:v>
                </c:pt>
                <c:pt idx="1523">
                  <c:v>1.4650000000000001</c:v>
                </c:pt>
                <c:pt idx="1524">
                  <c:v>1.4650000000000001</c:v>
                </c:pt>
                <c:pt idx="1525">
                  <c:v>1.4850000000000001</c:v>
                </c:pt>
                <c:pt idx="1526">
                  <c:v>1.54</c:v>
                </c:pt>
                <c:pt idx="1527">
                  <c:v>1.655</c:v>
                </c:pt>
                <c:pt idx="1528">
                  <c:v>1.55</c:v>
                </c:pt>
                <c:pt idx="1529">
                  <c:v>1.54</c:v>
                </c:pt>
                <c:pt idx="1530">
                  <c:v>1.54</c:v>
                </c:pt>
                <c:pt idx="1531">
                  <c:v>1.54</c:v>
                </c:pt>
                <c:pt idx="1532">
                  <c:v>1.5349999999999999</c:v>
                </c:pt>
                <c:pt idx="1533">
                  <c:v>1.5149999999999999</c:v>
                </c:pt>
                <c:pt idx="1534">
                  <c:v>1.24</c:v>
                </c:pt>
                <c:pt idx="1535">
                  <c:v>1.2450000000000001</c:v>
                </c:pt>
                <c:pt idx="1536">
                  <c:v>1.37</c:v>
                </c:pt>
                <c:pt idx="1537">
                  <c:v>1.37</c:v>
                </c:pt>
                <c:pt idx="1538">
                  <c:v>1.37</c:v>
                </c:pt>
                <c:pt idx="1539">
                  <c:v>1.5349999999999999</c:v>
                </c:pt>
                <c:pt idx="1540">
                  <c:v>1.575</c:v>
                </c:pt>
                <c:pt idx="1541">
                  <c:v>1.5649999999999999</c:v>
                </c:pt>
                <c:pt idx="1542">
                  <c:v>1.5449999999999999</c:v>
                </c:pt>
                <c:pt idx="1543">
                  <c:v>1.53</c:v>
                </c:pt>
                <c:pt idx="1544">
                  <c:v>1.53</c:v>
                </c:pt>
                <c:pt idx="1545">
                  <c:v>1.53</c:v>
                </c:pt>
                <c:pt idx="1546">
                  <c:v>1.46</c:v>
                </c:pt>
                <c:pt idx="1547">
                  <c:v>1.4750000000000001</c:v>
                </c:pt>
                <c:pt idx="1548">
                  <c:v>1.4350000000000001</c:v>
                </c:pt>
                <c:pt idx="1549">
                  <c:v>1.4350000000000001</c:v>
                </c:pt>
                <c:pt idx="1550">
                  <c:v>1.4350000000000001</c:v>
                </c:pt>
                <c:pt idx="1551">
                  <c:v>1.4350000000000001</c:v>
                </c:pt>
                <c:pt idx="1552">
                  <c:v>1.56</c:v>
                </c:pt>
                <c:pt idx="1553">
                  <c:v>1.655</c:v>
                </c:pt>
                <c:pt idx="1554">
                  <c:v>1.675</c:v>
                </c:pt>
                <c:pt idx="1555">
                  <c:v>1.86</c:v>
                </c:pt>
                <c:pt idx="1556">
                  <c:v>1.72</c:v>
                </c:pt>
                <c:pt idx="1557">
                  <c:v>1.575</c:v>
                </c:pt>
                <c:pt idx="1558">
                  <c:v>1.575</c:v>
                </c:pt>
                <c:pt idx="1559">
                  <c:v>1.575</c:v>
                </c:pt>
                <c:pt idx="1560">
                  <c:v>1.72</c:v>
                </c:pt>
                <c:pt idx="1561">
                  <c:v>1.83</c:v>
                </c:pt>
                <c:pt idx="1562">
                  <c:v>1.88</c:v>
                </c:pt>
                <c:pt idx="1563">
                  <c:v>1.61</c:v>
                </c:pt>
                <c:pt idx="1564">
                  <c:v>1.335</c:v>
                </c:pt>
                <c:pt idx="1565">
                  <c:v>1.335</c:v>
                </c:pt>
                <c:pt idx="1566">
                  <c:v>1.335</c:v>
                </c:pt>
                <c:pt idx="1567">
                  <c:v>1.355</c:v>
                </c:pt>
                <c:pt idx="1568">
                  <c:v>1.39</c:v>
                </c:pt>
                <c:pt idx="1569">
                  <c:v>1.5</c:v>
                </c:pt>
                <c:pt idx="1570">
                  <c:v>1.57</c:v>
                </c:pt>
                <c:pt idx="1571">
                  <c:v>1.45</c:v>
                </c:pt>
                <c:pt idx="1572">
                  <c:v>1.45</c:v>
                </c:pt>
                <c:pt idx="1573">
                  <c:v>1.45</c:v>
                </c:pt>
                <c:pt idx="1574">
                  <c:v>1.63</c:v>
                </c:pt>
                <c:pt idx="1575">
                  <c:v>1.59</c:v>
                </c:pt>
                <c:pt idx="1576">
                  <c:v>1.59</c:v>
                </c:pt>
                <c:pt idx="1577">
                  <c:v>1.4550000000000001</c:v>
                </c:pt>
                <c:pt idx="1578">
                  <c:v>1.405</c:v>
                </c:pt>
                <c:pt idx="1579">
                  <c:v>1.405</c:v>
                </c:pt>
                <c:pt idx="1580">
                  <c:v>1.405</c:v>
                </c:pt>
                <c:pt idx="1581">
                  <c:v>1.5549999999999999</c:v>
                </c:pt>
                <c:pt idx="1582">
                  <c:v>1.68</c:v>
                </c:pt>
                <c:pt idx="1583">
                  <c:v>1.625</c:v>
                </c:pt>
                <c:pt idx="1584">
                  <c:v>1.665</c:v>
                </c:pt>
                <c:pt idx="1585">
                  <c:v>1.7050000000000001</c:v>
                </c:pt>
                <c:pt idx="1586">
                  <c:v>1.7050000000000001</c:v>
                </c:pt>
                <c:pt idx="1587">
                  <c:v>1.7050000000000001</c:v>
                </c:pt>
                <c:pt idx="1588">
                  <c:v>1.895</c:v>
                </c:pt>
                <c:pt idx="1589">
                  <c:v>1.95</c:v>
                </c:pt>
                <c:pt idx="1590">
                  <c:v>2.0049999999999999</c:v>
                </c:pt>
                <c:pt idx="1591">
                  <c:v>2.0649999999999999</c:v>
                </c:pt>
                <c:pt idx="1592">
                  <c:v>2.1549999999999998</c:v>
                </c:pt>
                <c:pt idx="1593">
                  <c:v>2.1549999999999998</c:v>
                </c:pt>
                <c:pt idx="1594">
                  <c:v>2.1549999999999998</c:v>
                </c:pt>
                <c:pt idx="1595">
                  <c:v>2.125</c:v>
                </c:pt>
                <c:pt idx="1596">
                  <c:v>2.13</c:v>
                </c:pt>
                <c:pt idx="1597">
                  <c:v>2.145</c:v>
                </c:pt>
                <c:pt idx="1598">
                  <c:v>2.34</c:v>
                </c:pt>
                <c:pt idx="1599">
                  <c:v>2.44</c:v>
                </c:pt>
                <c:pt idx="1600">
                  <c:v>2.44</c:v>
                </c:pt>
                <c:pt idx="1601">
                  <c:v>2.44</c:v>
                </c:pt>
                <c:pt idx="1602">
                  <c:v>2.5950000000000002</c:v>
                </c:pt>
                <c:pt idx="1603">
                  <c:v>2.5049999999999999</c:v>
                </c:pt>
                <c:pt idx="1604">
                  <c:v>2.5049999999999999</c:v>
                </c:pt>
                <c:pt idx="1605">
                  <c:v>2.605</c:v>
                </c:pt>
                <c:pt idx="1606">
                  <c:v>2.2250000000000001</c:v>
                </c:pt>
                <c:pt idx="1607">
                  <c:v>2.2250000000000001</c:v>
                </c:pt>
                <c:pt idx="1608">
                  <c:v>2.2250000000000001</c:v>
                </c:pt>
                <c:pt idx="1609">
                  <c:v>2.2250000000000001</c:v>
                </c:pt>
                <c:pt idx="1610">
                  <c:v>2.2749999999999999</c:v>
                </c:pt>
                <c:pt idx="1611">
                  <c:v>2.21</c:v>
                </c:pt>
                <c:pt idx="1612">
                  <c:v>1.9</c:v>
                </c:pt>
                <c:pt idx="1613">
                  <c:v>1.77</c:v>
                </c:pt>
                <c:pt idx="1614">
                  <c:v>1.77</c:v>
                </c:pt>
                <c:pt idx="1615">
                  <c:v>1.77</c:v>
                </c:pt>
                <c:pt idx="1616">
                  <c:v>2.6349999999999998</c:v>
                </c:pt>
                <c:pt idx="1617">
                  <c:v>2.57</c:v>
                </c:pt>
                <c:pt idx="1618">
                  <c:v>2.2149999999999999</c:v>
                </c:pt>
                <c:pt idx="1619">
                  <c:v>2.2850000000000001</c:v>
                </c:pt>
                <c:pt idx="1620">
                  <c:v>2.4350000000000001</c:v>
                </c:pt>
                <c:pt idx="1621">
                  <c:v>2.4350000000000001</c:v>
                </c:pt>
                <c:pt idx="1622">
                  <c:v>2.4350000000000001</c:v>
                </c:pt>
                <c:pt idx="1623">
                  <c:v>2.625</c:v>
                </c:pt>
                <c:pt idx="1624">
                  <c:v>2.7149999999999999</c:v>
                </c:pt>
                <c:pt idx="1625">
                  <c:v>2.8</c:v>
                </c:pt>
                <c:pt idx="1626">
                  <c:v>2.79</c:v>
                </c:pt>
                <c:pt idx="1627">
                  <c:v>2.7349999999999999</c:v>
                </c:pt>
                <c:pt idx="1628">
                  <c:v>2.7349999999999999</c:v>
                </c:pt>
                <c:pt idx="1629">
                  <c:v>2.7349999999999999</c:v>
                </c:pt>
                <c:pt idx="1630">
                  <c:v>2.4500000000000002</c:v>
                </c:pt>
                <c:pt idx="1631">
                  <c:v>2.415</c:v>
                </c:pt>
                <c:pt idx="1632">
                  <c:v>2.415</c:v>
                </c:pt>
                <c:pt idx="1633">
                  <c:v>2.3849999999999998</c:v>
                </c:pt>
                <c:pt idx="1634">
                  <c:v>2.4249999999999998</c:v>
                </c:pt>
                <c:pt idx="1635">
                  <c:v>2.4249999999999998</c:v>
                </c:pt>
                <c:pt idx="1636">
                  <c:v>2.4249999999999998</c:v>
                </c:pt>
                <c:pt idx="1637">
                  <c:v>2.57</c:v>
                </c:pt>
                <c:pt idx="1638">
                  <c:v>2.6150000000000002</c:v>
                </c:pt>
                <c:pt idx="1639">
                  <c:v>2.4449999999999998</c:v>
                </c:pt>
                <c:pt idx="1640">
                  <c:v>2.5299999999999998</c:v>
                </c:pt>
                <c:pt idx="1641">
                  <c:v>2.5299999999999998</c:v>
                </c:pt>
                <c:pt idx="1642">
                  <c:v>2.5299999999999998</c:v>
                </c:pt>
                <c:pt idx="1643">
                  <c:v>2.39</c:v>
                </c:pt>
                <c:pt idx="1644">
                  <c:v>2.2050000000000001</c:v>
                </c:pt>
                <c:pt idx="1645">
                  <c:v>2.085</c:v>
                </c:pt>
                <c:pt idx="1646">
                  <c:v>2.0499999999999998</c:v>
                </c:pt>
                <c:pt idx="1647">
                  <c:v>2.0499999999999998</c:v>
                </c:pt>
                <c:pt idx="1648">
                  <c:v>2.0499999999999998</c:v>
                </c:pt>
                <c:pt idx="1649">
                  <c:v>2.0499999999999998</c:v>
                </c:pt>
                <c:pt idx="1650">
                  <c:v>2.0499999999999998</c:v>
                </c:pt>
                <c:pt idx="1651">
                  <c:v>2.0550000000000002</c:v>
                </c:pt>
                <c:pt idx="1652">
                  <c:v>2.395</c:v>
                </c:pt>
                <c:pt idx="1653">
                  <c:v>2.37</c:v>
                </c:pt>
                <c:pt idx="1654">
                  <c:v>2.23</c:v>
                </c:pt>
                <c:pt idx="1655">
                  <c:v>2.15</c:v>
                </c:pt>
                <c:pt idx="1656">
                  <c:v>2.15</c:v>
                </c:pt>
                <c:pt idx="1657">
                  <c:v>2.15</c:v>
                </c:pt>
                <c:pt idx="1658">
                  <c:v>2.12</c:v>
                </c:pt>
                <c:pt idx="1659">
                  <c:v>2.08</c:v>
                </c:pt>
                <c:pt idx="1660">
                  <c:v>1.98</c:v>
                </c:pt>
                <c:pt idx="1661">
                  <c:v>2</c:v>
                </c:pt>
                <c:pt idx="1662">
                  <c:v>1.885</c:v>
                </c:pt>
                <c:pt idx="1663">
                  <c:v>1.885</c:v>
                </c:pt>
                <c:pt idx="1664">
                  <c:v>1.885</c:v>
                </c:pt>
                <c:pt idx="1665">
                  <c:v>2.1949999999999998</c:v>
                </c:pt>
                <c:pt idx="1666">
                  <c:v>2.1150000000000002</c:v>
                </c:pt>
                <c:pt idx="1667">
                  <c:v>2.0299999999999998</c:v>
                </c:pt>
                <c:pt idx="1668">
                  <c:v>2</c:v>
                </c:pt>
                <c:pt idx="1669">
                  <c:v>1.9850000000000001</c:v>
                </c:pt>
                <c:pt idx="1670">
                  <c:v>1.9850000000000001</c:v>
                </c:pt>
                <c:pt idx="1671">
                  <c:v>1.9850000000000001</c:v>
                </c:pt>
                <c:pt idx="1672">
                  <c:v>1.87</c:v>
                </c:pt>
                <c:pt idx="1673">
                  <c:v>1.8</c:v>
                </c:pt>
                <c:pt idx="1674">
                  <c:v>1.93</c:v>
                </c:pt>
                <c:pt idx="1675">
                  <c:v>1.95</c:v>
                </c:pt>
                <c:pt idx="1676">
                  <c:v>1.89</c:v>
                </c:pt>
                <c:pt idx="1677">
                  <c:v>1.89</c:v>
                </c:pt>
                <c:pt idx="1678">
                  <c:v>1.89</c:v>
                </c:pt>
                <c:pt idx="1679">
                  <c:v>1.8149999999999999</c:v>
                </c:pt>
                <c:pt idx="1680">
                  <c:v>1.84</c:v>
                </c:pt>
                <c:pt idx="1681">
                  <c:v>1.9850000000000001</c:v>
                </c:pt>
                <c:pt idx="1682">
                  <c:v>1.87</c:v>
                </c:pt>
                <c:pt idx="1683">
                  <c:v>1.9550000000000001</c:v>
                </c:pt>
                <c:pt idx="1684">
                  <c:v>1.9550000000000001</c:v>
                </c:pt>
                <c:pt idx="1685">
                  <c:v>1.9550000000000001</c:v>
                </c:pt>
                <c:pt idx="1686">
                  <c:v>2.145</c:v>
                </c:pt>
                <c:pt idx="1687">
                  <c:v>2.15</c:v>
                </c:pt>
                <c:pt idx="1688">
                  <c:v>2.17</c:v>
                </c:pt>
                <c:pt idx="1689">
                  <c:v>2.1800000000000002</c:v>
                </c:pt>
                <c:pt idx="1690">
                  <c:v>2.02</c:v>
                </c:pt>
                <c:pt idx="1691">
                  <c:v>2.02</c:v>
                </c:pt>
                <c:pt idx="1692">
                  <c:v>2.02</c:v>
                </c:pt>
                <c:pt idx="1693">
                  <c:v>2.1</c:v>
                </c:pt>
                <c:pt idx="1694">
                  <c:v>2.16</c:v>
                </c:pt>
                <c:pt idx="1695">
                  <c:v>2.12</c:v>
                </c:pt>
                <c:pt idx="1696">
                  <c:v>1.92</c:v>
                </c:pt>
                <c:pt idx="1697">
                  <c:v>1.825</c:v>
                </c:pt>
                <c:pt idx="1698">
                  <c:v>1.825</c:v>
                </c:pt>
                <c:pt idx="1699">
                  <c:v>1.825</c:v>
                </c:pt>
                <c:pt idx="1700">
                  <c:v>1.93</c:v>
                </c:pt>
                <c:pt idx="1701">
                  <c:v>1.91</c:v>
                </c:pt>
                <c:pt idx="1702">
                  <c:v>1.89</c:v>
                </c:pt>
                <c:pt idx="1703">
                  <c:v>1.845</c:v>
                </c:pt>
                <c:pt idx="1704">
                  <c:v>1.845</c:v>
                </c:pt>
                <c:pt idx="1705">
                  <c:v>1.91</c:v>
                </c:pt>
                <c:pt idx="1706">
                  <c:v>1.91</c:v>
                </c:pt>
                <c:pt idx="1707">
                  <c:v>1.91</c:v>
                </c:pt>
                <c:pt idx="1708">
                  <c:v>1.9850000000000001</c:v>
                </c:pt>
                <c:pt idx="1709">
                  <c:v>2.0550000000000002</c:v>
                </c:pt>
                <c:pt idx="1710">
                  <c:v>2.0350000000000001</c:v>
                </c:pt>
                <c:pt idx="1711">
                  <c:v>2.0950000000000002</c:v>
                </c:pt>
                <c:pt idx="1712">
                  <c:v>2.0950000000000002</c:v>
                </c:pt>
                <c:pt idx="1713">
                  <c:v>2.0950000000000002</c:v>
                </c:pt>
                <c:pt idx="1714">
                  <c:v>2.0350000000000001</c:v>
                </c:pt>
                <c:pt idx="1715">
                  <c:v>2.125</c:v>
                </c:pt>
                <c:pt idx="1716">
                  <c:v>2.14</c:v>
                </c:pt>
                <c:pt idx="1717">
                  <c:v>2.1150000000000002</c:v>
                </c:pt>
                <c:pt idx="1718">
                  <c:v>2.21</c:v>
                </c:pt>
                <c:pt idx="1719">
                  <c:v>2.21</c:v>
                </c:pt>
                <c:pt idx="1720">
                  <c:v>2.21</c:v>
                </c:pt>
                <c:pt idx="1721">
                  <c:v>2.2050000000000001</c:v>
                </c:pt>
                <c:pt idx="1722">
                  <c:v>2.3250000000000002</c:v>
                </c:pt>
                <c:pt idx="1723">
                  <c:v>2.3250000000000002</c:v>
                </c:pt>
                <c:pt idx="1724">
                  <c:v>2.2149999999999999</c:v>
                </c:pt>
                <c:pt idx="1725">
                  <c:v>2.21</c:v>
                </c:pt>
                <c:pt idx="1726">
                  <c:v>2.21</c:v>
                </c:pt>
                <c:pt idx="1727">
                  <c:v>2.21</c:v>
                </c:pt>
                <c:pt idx="1728">
                  <c:v>2.4049999999999998</c:v>
                </c:pt>
                <c:pt idx="1729">
                  <c:v>2.6150000000000002</c:v>
                </c:pt>
                <c:pt idx="1730">
                  <c:v>2.62</c:v>
                </c:pt>
                <c:pt idx="1731">
                  <c:v>2.6349999999999998</c:v>
                </c:pt>
                <c:pt idx="1732">
                  <c:v>2.5249999999999999</c:v>
                </c:pt>
                <c:pt idx="1733">
                  <c:v>2.5249999999999999</c:v>
                </c:pt>
                <c:pt idx="1734">
                  <c:v>2.5249999999999999</c:v>
                </c:pt>
                <c:pt idx="1735">
                  <c:v>2.6549999999999998</c:v>
                </c:pt>
                <c:pt idx="1736">
                  <c:v>2.67</c:v>
                </c:pt>
                <c:pt idx="1737">
                  <c:v>2.76</c:v>
                </c:pt>
                <c:pt idx="1738">
                  <c:v>2.74</c:v>
                </c:pt>
                <c:pt idx="1739">
                  <c:v>2.5499999999999998</c:v>
                </c:pt>
                <c:pt idx="1740">
                  <c:v>2.5499999999999998</c:v>
                </c:pt>
                <c:pt idx="1741">
                  <c:v>2.5499999999999998</c:v>
                </c:pt>
                <c:pt idx="1742">
                  <c:v>2.5249999999999999</c:v>
                </c:pt>
                <c:pt idx="1743">
                  <c:v>2.395</c:v>
                </c:pt>
                <c:pt idx="1744">
                  <c:v>2.415</c:v>
                </c:pt>
                <c:pt idx="1745">
                  <c:v>2.2650000000000001</c:v>
                </c:pt>
                <c:pt idx="1746">
                  <c:v>2.2949999999999999</c:v>
                </c:pt>
                <c:pt idx="1747">
                  <c:v>2.2949999999999999</c:v>
                </c:pt>
                <c:pt idx="1748">
                  <c:v>2.2949999999999999</c:v>
                </c:pt>
                <c:pt idx="1749">
                  <c:v>2.2949999999999999</c:v>
                </c:pt>
                <c:pt idx="1750">
                  <c:v>2.37</c:v>
                </c:pt>
                <c:pt idx="1751">
                  <c:v>2.21</c:v>
                </c:pt>
                <c:pt idx="1752">
                  <c:v>2.19</c:v>
                </c:pt>
                <c:pt idx="1753">
                  <c:v>1.825</c:v>
                </c:pt>
                <c:pt idx="1754">
                  <c:v>1.825</c:v>
                </c:pt>
                <c:pt idx="1755">
                  <c:v>1.825</c:v>
                </c:pt>
                <c:pt idx="1756">
                  <c:v>1.7649999999999999</c:v>
                </c:pt>
                <c:pt idx="1757">
                  <c:v>1.7150000000000001</c:v>
                </c:pt>
                <c:pt idx="1758">
                  <c:v>1.91</c:v>
                </c:pt>
                <c:pt idx="1759">
                  <c:v>2.0499999999999998</c:v>
                </c:pt>
                <c:pt idx="1760">
                  <c:v>1.95</c:v>
                </c:pt>
                <c:pt idx="1761">
                  <c:v>1.95</c:v>
                </c:pt>
                <c:pt idx="1762">
                  <c:v>1.95</c:v>
                </c:pt>
                <c:pt idx="1763">
                  <c:v>1.99</c:v>
                </c:pt>
                <c:pt idx="1764">
                  <c:v>1.9</c:v>
                </c:pt>
                <c:pt idx="1765">
                  <c:v>1.94</c:v>
                </c:pt>
                <c:pt idx="1766">
                  <c:v>1.87</c:v>
                </c:pt>
                <c:pt idx="1767">
                  <c:v>1.48</c:v>
                </c:pt>
                <c:pt idx="1768">
                  <c:v>1.48</c:v>
                </c:pt>
                <c:pt idx="1769">
                  <c:v>1.48</c:v>
                </c:pt>
                <c:pt idx="1770">
                  <c:v>1.37</c:v>
                </c:pt>
                <c:pt idx="1771">
                  <c:v>1.65</c:v>
                </c:pt>
                <c:pt idx="1772">
                  <c:v>1.8</c:v>
                </c:pt>
                <c:pt idx="1773">
                  <c:v>1.5149999999999999</c:v>
                </c:pt>
                <c:pt idx="1774">
                  <c:v>1.23</c:v>
                </c:pt>
                <c:pt idx="1775">
                  <c:v>1.23</c:v>
                </c:pt>
                <c:pt idx="1776">
                  <c:v>1.23</c:v>
                </c:pt>
                <c:pt idx="1777">
                  <c:v>1.23</c:v>
                </c:pt>
                <c:pt idx="1778">
                  <c:v>1.9350000000000001</c:v>
                </c:pt>
                <c:pt idx="1779">
                  <c:v>2.0950000000000002</c:v>
                </c:pt>
                <c:pt idx="1780">
                  <c:v>2.0150000000000001</c:v>
                </c:pt>
                <c:pt idx="1781">
                  <c:v>1.7450000000000001</c:v>
                </c:pt>
                <c:pt idx="1782">
                  <c:v>1.7450000000000001</c:v>
                </c:pt>
                <c:pt idx="1783">
                  <c:v>1.7450000000000001</c:v>
                </c:pt>
                <c:pt idx="1784">
                  <c:v>2.0550000000000002</c:v>
                </c:pt>
                <c:pt idx="1785">
                  <c:v>2.0950000000000002</c:v>
                </c:pt>
                <c:pt idx="1786">
                  <c:v>2.335</c:v>
                </c:pt>
                <c:pt idx="1787">
                  <c:v>2.83</c:v>
                </c:pt>
                <c:pt idx="1788">
                  <c:v>2.42</c:v>
                </c:pt>
                <c:pt idx="1789">
                  <c:v>2.42</c:v>
                </c:pt>
                <c:pt idx="1790">
                  <c:v>2.42</c:v>
                </c:pt>
                <c:pt idx="1791">
                  <c:v>2.77</c:v>
                </c:pt>
                <c:pt idx="1792">
                  <c:v>3.16</c:v>
                </c:pt>
                <c:pt idx="1793">
                  <c:v>3.16</c:v>
                </c:pt>
                <c:pt idx="1794">
                  <c:v>3.16</c:v>
                </c:pt>
                <c:pt idx="1795">
                  <c:v>3.16</c:v>
                </c:pt>
                <c:pt idx="1796">
                  <c:v>3.35</c:v>
                </c:pt>
                <c:pt idx="1797">
                  <c:v>3.35</c:v>
                </c:pt>
                <c:pt idx="1798">
                  <c:v>3.04</c:v>
                </c:pt>
                <c:pt idx="1799">
                  <c:v>2.875</c:v>
                </c:pt>
                <c:pt idx="1800">
                  <c:v>2.83</c:v>
                </c:pt>
                <c:pt idx="1801">
                  <c:v>2.9649999999999999</c:v>
                </c:pt>
                <c:pt idx="1802">
                  <c:v>2.9</c:v>
                </c:pt>
                <c:pt idx="1803">
                  <c:v>2.9</c:v>
                </c:pt>
                <c:pt idx="1804">
                  <c:v>2.9</c:v>
                </c:pt>
                <c:pt idx="1805">
                  <c:v>3.01</c:v>
                </c:pt>
                <c:pt idx="1806">
                  <c:v>2.895</c:v>
                </c:pt>
                <c:pt idx="1807">
                  <c:v>3.105</c:v>
                </c:pt>
                <c:pt idx="1808">
                  <c:v>3.145</c:v>
                </c:pt>
                <c:pt idx="1809">
                  <c:v>3.12</c:v>
                </c:pt>
                <c:pt idx="1810">
                  <c:v>3.12</c:v>
                </c:pt>
                <c:pt idx="1811">
                  <c:v>3.12</c:v>
                </c:pt>
                <c:pt idx="1812">
                  <c:v>2.88</c:v>
                </c:pt>
                <c:pt idx="1813">
                  <c:v>2.85</c:v>
                </c:pt>
                <c:pt idx="1814">
                  <c:v>3.0150000000000001</c:v>
                </c:pt>
                <c:pt idx="1815">
                  <c:v>3.125</c:v>
                </c:pt>
                <c:pt idx="1816">
                  <c:v>3.0950000000000002</c:v>
                </c:pt>
                <c:pt idx="1817">
                  <c:v>3.0950000000000002</c:v>
                </c:pt>
                <c:pt idx="1818">
                  <c:v>3.0950000000000002</c:v>
                </c:pt>
                <c:pt idx="1819">
                  <c:v>2.9350000000000001</c:v>
                </c:pt>
                <c:pt idx="1820">
                  <c:v>3.0049999999999999</c:v>
                </c:pt>
                <c:pt idx="1821">
                  <c:v>3.0049999999999999</c:v>
                </c:pt>
                <c:pt idx="1822">
                  <c:v>2.96</c:v>
                </c:pt>
                <c:pt idx="1823">
                  <c:v>2.7949999999999999</c:v>
                </c:pt>
                <c:pt idx="1824">
                  <c:v>2.7949999999999999</c:v>
                </c:pt>
                <c:pt idx="1825">
                  <c:v>2.7949999999999999</c:v>
                </c:pt>
                <c:pt idx="1826">
                  <c:v>3.395</c:v>
                </c:pt>
                <c:pt idx="1827">
                  <c:v>3.39</c:v>
                </c:pt>
                <c:pt idx="1828">
                  <c:v>3.39</c:v>
                </c:pt>
                <c:pt idx="1829">
                  <c:v>3.6549999999999998</c:v>
                </c:pt>
                <c:pt idx="1830">
                  <c:v>3.4649999999999999</c:v>
                </c:pt>
                <c:pt idx="1831">
                  <c:v>3.4649999999999999</c:v>
                </c:pt>
                <c:pt idx="1832">
                  <c:v>3.4649999999999999</c:v>
                </c:pt>
                <c:pt idx="1833">
                  <c:v>4.0599999999999996</c:v>
                </c:pt>
                <c:pt idx="1834">
                  <c:v>3.98</c:v>
                </c:pt>
                <c:pt idx="1835">
                  <c:v>3.76</c:v>
                </c:pt>
                <c:pt idx="1836">
                  <c:v>3.895</c:v>
                </c:pt>
                <c:pt idx="1837">
                  <c:v>4.1349999999999998</c:v>
                </c:pt>
                <c:pt idx="1838">
                  <c:v>4.1349999999999998</c:v>
                </c:pt>
                <c:pt idx="1839">
                  <c:v>4.1349999999999998</c:v>
                </c:pt>
                <c:pt idx="1840">
                  <c:v>4.41</c:v>
                </c:pt>
                <c:pt idx="1841">
                  <c:v>4.3499999999999996</c:v>
                </c:pt>
                <c:pt idx="1842">
                  <c:v>4.4249999999999998</c:v>
                </c:pt>
                <c:pt idx="1843">
                  <c:v>4.2750000000000004</c:v>
                </c:pt>
                <c:pt idx="1844">
                  <c:v>10.07</c:v>
                </c:pt>
                <c:pt idx="1845">
                  <c:v>10.07</c:v>
                </c:pt>
                <c:pt idx="1846">
                  <c:v>10.07</c:v>
                </c:pt>
                <c:pt idx="1847">
                  <c:v>10.07</c:v>
                </c:pt>
                <c:pt idx="1848">
                  <c:v>4.3899999999999997</c:v>
                </c:pt>
                <c:pt idx="1849">
                  <c:v>3.89</c:v>
                </c:pt>
                <c:pt idx="1850">
                  <c:v>3.96</c:v>
                </c:pt>
                <c:pt idx="1851">
                  <c:v>3.835</c:v>
                </c:pt>
                <c:pt idx="1852">
                  <c:v>3.835</c:v>
                </c:pt>
                <c:pt idx="1853">
                  <c:v>3.835</c:v>
                </c:pt>
                <c:pt idx="1854">
                  <c:v>3.7050000000000001</c:v>
                </c:pt>
                <c:pt idx="1855">
                  <c:v>3.4249999999999998</c:v>
                </c:pt>
                <c:pt idx="1856">
                  <c:v>3.29</c:v>
                </c:pt>
                <c:pt idx="1857">
                  <c:v>3.1150000000000002</c:v>
                </c:pt>
                <c:pt idx="1858">
                  <c:v>2.92</c:v>
                </c:pt>
                <c:pt idx="1859">
                  <c:v>2.92</c:v>
                </c:pt>
                <c:pt idx="1860">
                  <c:v>2.92</c:v>
                </c:pt>
                <c:pt idx="1861">
                  <c:v>3.3</c:v>
                </c:pt>
                <c:pt idx="1862">
                  <c:v>3.2349999999999999</c:v>
                </c:pt>
                <c:pt idx="1863">
                  <c:v>3.22</c:v>
                </c:pt>
                <c:pt idx="1864">
                  <c:v>3.31</c:v>
                </c:pt>
                <c:pt idx="1865">
                  <c:v>3.3250000000000002</c:v>
                </c:pt>
                <c:pt idx="1866">
                  <c:v>3.3250000000000002</c:v>
                </c:pt>
                <c:pt idx="1867">
                  <c:v>3.3250000000000002</c:v>
                </c:pt>
                <c:pt idx="1868">
                  <c:v>3.4849999999999999</c:v>
                </c:pt>
                <c:pt idx="1869">
                  <c:v>3.68</c:v>
                </c:pt>
                <c:pt idx="1870">
                  <c:v>3.94</c:v>
                </c:pt>
                <c:pt idx="1871">
                  <c:v>4.415</c:v>
                </c:pt>
                <c:pt idx="1872">
                  <c:v>4.63</c:v>
                </c:pt>
                <c:pt idx="1873">
                  <c:v>4.63</c:v>
                </c:pt>
                <c:pt idx="1874">
                  <c:v>4.63</c:v>
                </c:pt>
                <c:pt idx="1875">
                  <c:v>4.63</c:v>
                </c:pt>
                <c:pt idx="1876">
                  <c:v>6.46</c:v>
                </c:pt>
                <c:pt idx="1877">
                  <c:v>7.78</c:v>
                </c:pt>
                <c:pt idx="1878">
                  <c:v>5.7549999999999999</c:v>
                </c:pt>
                <c:pt idx="1879">
                  <c:v>4.43</c:v>
                </c:pt>
                <c:pt idx="1880">
                  <c:v>4.43</c:v>
                </c:pt>
                <c:pt idx="1881">
                  <c:v>4.43</c:v>
                </c:pt>
                <c:pt idx="1882">
                  <c:v>3.86</c:v>
                </c:pt>
                <c:pt idx="1883">
                  <c:v>3.89</c:v>
                </c:pt>
                <c:pt idx="1884">
                  <c:v>3.9049999999999998</c:v>
                </c:pt>
                <c:pt idx="1885">
                  <c:v>3.91</c:v>
                </c:pt>
                <c:pt idx="1886">
                  <c:v>3.89</c:v>
                </c:pt>
                <c:pt idx="1887">
                  <c:v>3.89</c:v>
                </c:pt>
                <c:pt idx="1888">
                  <c:v>3.89</c:v>
                </c:pt>
                <c:pt idx="1889">
                  <c:v>3.81</c:v>
                </c:pt>
                <c:pt idx="1890">
                  <c:v>4.3949999999999996</c:v>
                </c:pt>
                <c:pt idx="1891">
                  <c:v>4.3949999999999996</c:v>
                </c:pt>
                <c:pt idx="1892">
                  <c:v>4.3899999999999997</c:v>
                </c:pt>
                <c:pt idx="1893">
                  <c:v>4.22</c:v>
                </c:pt>
                <c:pt idx="1894">
                  <c:v>4.22</c:v>
                </c:pt>
                <c:pt idx="1895">
                  <c:v>4.22</c:v>
                </c:pt>
                <c:pt idx="1896">
                  <c:v>4.58</c:v>
                </c:pt>
                <c:pt idx="1897">
                  <c:v>4.5449999999999999</c:v>
                </c:pt>
                <c:pt idx="1898">
                  <c:v>4.1849999999999996</c:v>
                </c:pt>
                <c:pt idx="1899">
                  <c:v>3.89</c:v>
                </c:pt>
                <c:pt idx="1900">
                  <c:v>3.92</c:v>
                </c:pt>
                <c:pt idx="1901">
                  <c:v>3.92</c:v>
                </c:pt>
                <c:pt idx="1902">
                  <c:v>3.92</c:v>
                </c:pt>
                <c:pt idx="1903">
                  <c:v>4.1449999999999996</c:v>
                </c:pt>
                <c:pt idx="1904">
                  <c:v>4.17</c:v>
                </c:pt>
                <c:pt idx="1906">
                  <c:v>4.2050000000000001</c:v>
                </c:pt>
                <c:pt idx="1907">
                  <c:v>3.9449999999999998</c:v>
                </c:pt>
                <c:pt idx="1908">
                  <c:v>3.9449999999999998</c:v>
                </c:pt>
                <c:pt idx="1909">
                  <c:v>3.9449999999999998</c:v>
                </c:pt>
                <c:pt idx="1910">
                  <c:v>4.0250000000000004</c:v>
                </c:pt>
                <c:pt idx="1911">
                  <c:v>3.9350000000000001</c:v>
                </c:pt>
                <c:pt idx="1912">
                  <c:v>3.855</c:v>
                </c:pt>
                <c:pt idx="1913">
                  <c:v>3.87</c:v>
                </c:pt>
                <c:pt idx="1914">
                  <c:v>3.89</c:v>
                </c:pt>
                <c:pt idx="1915">
                  <c:v>3.89</c:v>
                </c:pt>
                <c:pt idx="1916">
                  <c:v>3.89</c:v>
                </c:pt>
                <c:pt idx="1917">
                  <c:v>4.125</c:v>
                </c:pt>
                <c:pt idx="1918">
                  <c:v>3.96</c:v>
                </c:pt>
                <c:pt idx="1919">
                  <c:v>4.0449999999999999</c:v>
                </c:pt>
                <c:pt idx="1920">
                  <c:v>4.2050000000000001</c:v>
                </c:pt>
                <c:pt idx="1921">
                  <c:v>4.04</c:v>
                </c:pt>
                <c:pt idx="1922">
                  <c:v>4.04</c:v>
                </c:pt>
                <c:pt idx="1923">
                  <c:v>4.04</c:v>
                </c:pt>
                <c:pt idx="1924">
                  <c:v>3.96</c:v>
                </c:pt>
                <c:pt idx="1925">
                  <c:v>3.84</c:v>
                </c:pt>
                <c:pt idx="1926">
                  <c:v>3.4249999999999998</c:v>
                </c:pt>
                <c:pt idx="1927">
                  <c:v>3.6949999999999998</c:v>
                </c:pt>
                <c:pt idx="1928">
                  <c:v>3.43</c:v>
                </c:pt>
                <c:pt idx="1929">
                  <c:v>3.43</c:v>
                </c:pt>
                <c:pt idx="1930">
                  <c:v>3.43</c:v>
                </c:pt>
                <c:pt idx="1931">
                  <c:v>3.55</c:v>
                </c:pt>
                <c:pt idx="1932">
                  <c:v>3.25</c:v>
                </c:pt>
                <c:pt idx="1933">
                  <c:v>3.2050000000000001</c:v>
                </c:pt>
                <c:pt idx="1934">
                  <c:v>2.9350000000000001</c:v>
                </c:pt>
                <c:pt idx="1935">
                  <c:v>2.9350000000000001</c:v>
                </c:pt>
                <c:pt idx="1936">
                  <c:v>2.9350000000000001</c:v>
                </c:pt>
                <c:pt idx="1937">
                  <c:v>2.9350000000000001</c:v>
                </c:pt>
                <c:pt idx="1938">
                  <c:v>3.145</c:v>
                </c:pt>
                <c:pt idx="1939">
                  <c:v>3.0750000000000002</c:v>
                </c:pt>
                <c:pt idx="1940">
                  <c:v>2.9249999999999998</c:v>
                </c:pt>
                <c:pt idx="1941">
                  <c:v>2.8650000000000002</c:v>
                </c:pt>
                <c:pt idx="1942">
                  <c:v>2.7250000000000001</c:v>
                </c:pt>
                <c:pt idx="1943">
                  <c:v>2.7250000000000001</c:v>
                </c:pt>
                <c:pt idx="1944">
                  <c:v>2.7250000000000001</c:v>
                </c:pt>
                <c:pt idx="1945">
                  <c:v>2.9550000000000001</c:v>
                </c:pt>
                <c:pt idx="1946">
                  <c:v>3.165</c:v>
                </c:pt>
                <c:pt idx="1947">
                  <c:v>3.1150000000000002</c:v>
                </c:pt>
                <c:pt idx="1948">
                  <c:v>3.0750000000000002</c:v>
                </c:pt>
                <c:pt idx="1949">
                  <c:v>3.09</c:v>
                </c:pt>
                <c:pt idx="1950">
                  <c:v>3.09</c:v>
                </c:pt>
                <c:pt idx="1951">
                  <c:v>3.09</c:v>
                </c:pt>
                <c:pt idx="1952">
                  <c:v>3.2450000000000001</c:v>
                </c:pt>
                <c:pt idx="1953">
                  <c:v>3.0950000000000002</c:v>
                </c:pt>
                <c:pt idx="1954">
                  <c:v>3.165</c:v>
                </c:pt>
                <c:pt idx="1955">
                  <c:v>3.23</c:v>
                </c:pt>
                <c:pt idx="1956">
                  <c:v>3.2149999999999999</c:v>
                </c:pt>
                <c:pt idx="1957">
                  <c:v>3.2149999999999999</c:v>
                </c:pt>
                <c:pt idx="1958">
                  <c:v>3.2149999999999999</c:v>
                </c:pt>
                <c:pt idx="1959">
                  <c:v>3.2050000000000001</c:v>
                </c:pt>
                <c:pt idx="1960">
                  <c:v>3.26</c:v>
                </c:pt>
                <c:pt idx="1961">
                  <c:v>3.2949999999999999</c:v>
                </c:pt>
                <c:pt idx="1962">
                  <c:v>3.2</c:v>
                </c:pt>
                <c:pt idx="1963">
                  <c:v>3.0649999999999999</c:v>
                </c:pt>
                <c:pt idx="1964">
                  <c:v>3.0649999999999999</c:v>
                </c:pt>
                <c:pt idx="1965">
                  <c:v>3.0649999999999999</c:v>
                </c:pt>
                <c:pt idx="1966">
                  <c:v>3.0049999999999999</c:v>
                </c:pt>
                <c:pt idx="1967">
                  <c:v>3.145</c:v>
                </c:pt>
                <c:pt idx="1968">
                  <c:v>3.19</c:v>
                </c:pt>
                <c:pt idx="1969">
                  <c:v>3.0150000000000001</c:v>
                </c:pt>
                <c:pt idx="1970">
                  <c:v>2.92</c:v>
                </c:pt>
                <c:pt idx="1971">
                  <c:v>2.92</c:v>
                </c:pt>
                <c:pt idx="1972">
                  <c:v>2.92</c:v>
                </c:pt>
                <c:pt idx="1973">
                  <c:v>2.92</c:v>
                </c:pt>
                <c:pt idx="1974">
                  <c:v>3.2050000000000001</c:v>
                </c:pt>
                <c:pt idx="1975">
                  <c:v>3.14</c:v>
                </c:pt>
                <c:pt idx="1976">
                  <c:v>2.94</c:v>
                </c:pt>
                <c:pt idx="1977">
                  <c:v>2.94</c:v>
                </c:pt>
                <c:pt idx="1978">
                  <c:v>2.8</c:v>
                </c:pt>
                <c:pt idx="1979">
                  <c:v>2.8</c:v>
                </c:pt>
                <c:pt idx="1980">
                  <c:v>2.98</c:v>
                </c:pt>
                <c:pt idx="1981">
                  <c:v>2.82</c:v>
                </c:pt>
                <c:pt idx="1982">
                  <c:v>2.8149999999999999</c:v>
                </c:pt>
                <c:pt idx="1983">
                  <c:v>2.85</c:v>
                </c:pt>
                <c:pt idx="1984">
                  <c:v>0</c:v>
                </c:pt>
                <c:pt idx="1985">
                  <c:v>2.6749999999999998</c:v>
                </c:pt>
                <c:pt idx="1986">
                  <c:v>2.6749999999999998</c:v>
                </c:pt>
                <c:pt idx="1987">
                  <c:v>3.09</c:v>
                </c:pt>
                <c:pt idx="1988">
                  <c:v>2.75</c:v>
                </c:pt>
                <c:pt idx="1989">
                  <c:v>2.7349999999999999</c:v>
                </c:pt>
                <c:pt idx="1990">
                  <c:v>2.895</c:v>
                </c:pt>
                <c:pt idx="1991">
                  <c:v>2.64</c:v>
                </c:pt>
                <c:pt idx="1992">
                  <c:v>2.64</c:v>
                </c:pt>
                <c:pt idx="1993">
                  <c:v>2.64</c:v>
                </c:pt>
                <c:pt idx="1994">
                  <c:v>2.89</c:v>
                </c:pt>
                <c:pt idx="1995">
                  <c:v>2.895</c:v>
                </c:pt>
                <c:pt idx="1996">
                  <c:v>3.4750000000000001</c:v>
                </c:pt>
                <c:pt idx="1997">
                  <c:v>3.4750000000000001</c:v>
                </c:pt>
                <c:pt idx="1998">
                  <c:v>3.1</c:v>
                </c:pt>
                <c:pt idx="1999">
                  <c:v>3.1</c:v>
                </c:pt>
                <c:pt idx="2000">
                  <c:v>3.1</c:v>
                </c:pt>
                <c:pt idx="2001">
                  <c:v>3.5150000000000001</c:v>
                </c:pt>
                <c:pt idx="2002">
                  <c:v>3.3050000000000002</c:v>
                </c:pt>
                <c:pt idx="2003">
                  <c:v>3.2549999999999999</c:v>
                </c:pt>
                <c:pt idx="2004">
                  <c:v>3.23</c:v>
                </c:pt>
                <c:pt idx="2005">
                  <c:v>3.2250000000000001</c:v>
                </c:pt>
                <c:pt idx="2006">
                  <c:v>3.2250000000000001</c:v>
                </c:pt>
                <c:pt idx="2007">
                  <c:v>3.2250000000000001</c:v>
                </c:pt>
                <c:pt idx="2008">
                  <c:v>3.28</c:v>
                </c:pt>
                <c:pt idx="2009">
                  <c:v>3.14</c:v>
                </c:pt>
                <c:pt idx="2010">
                  <c:v>3.13</c:v>
                </c:pt>
                <c:pt idx="2011">
                  <c:v>3.22</c:v>
                </c:pt>
                <c:pt idx="2012">
                  <c:v>3.22</c:v>
                </c:pt>
                <c:pt idx="2013">
                  <c:v>3.22</c:v>
                </c:pt>
                <c:pt idx="2014">
                  <c:v>3.22</c:v>
                </c:pt>
                <c:pt idx="2015">
                  <c:v>3.24</c:v>
                </c:pt>
                <c:pt idx="2016">
                  <c:v>3.2</c:v>
                </c:pt>
                <c:pt idx="2017">
                  <c:v>3.08</c:v>
                </c:pt>
                <c:pt idx="2018">
                  <c:v>3.11</c:v>
                </c:pt>
                <c:pt idx="2019">
                  <c:v>3.21</c:v>
                </c:pt>
                <c:pt idx="2020">
                  <c:v>3.21</c:v>
                </c:pt>
                <c:pt idx="2021">
                  <c:v>3.21</c:v>
                </c:pt>
                <c:pt idx="2022">
                  <c:v>3.2250000000000001</c:v>
                </c:pt>
                <c:pt idx="2023">
                  <c:v>3.2949999999999999</c:v>
                </c:pt>
                <c:pt idx="2024">
                  <c:v>3.4249999999999998</c:v>
                </c:pt>
                <c:pt idx="2025">
                  <c:v>3.5</c:v>
                </c:pt>
                <c:pt idx="2026">
                  <c:v>3.5049999999999999</c:v>
                </c:pt>
                <c:pt idx="2027">
                  <c:v>3.5049999999999999</c:v>
                </c:pt>
                <c:pt idx="2028">
                  <c:v>3.5049999999999999</c:v>
                </c:pt>
                <c:pt idx="2029">
                  <c:v>3.47</c:v>
                </c:pt>
                <c:pt idx="2030">
                  <c:v>3.2050000000000001</c:v>
                </c:pt>
                <c:pt idx="2031">
                  <c:v>3.07</c:v>
                </c:pt>
                <c:pt idx="2032">
                  <c:v>3.1150000000000002</c:v>
                </c:pt>
                <c:pt idx="2033">
                  <c:v>3.09</c:v>
                </c:pt>
                <c:pt idx="2034">
                  <c:v>3.09</c:v>
                </c:pt>
                <c:pt idx="2035">
                  <c:v>3.09</c:v>
                </c:pt>
                <c:pt idx="2036">
                  <c:v>3.125</c:v>
                </c:pt>
                <c:pt idx="2037">
                  <c:v>3.0750000000000002</c:v>
                </c:pt>
                <c:pt idx="2038">
                  <c:v>2.9750000000000001</c:v>
                </c:pt>
                <c:pt idx="2039">
                  <c:v>2.95</c:v>
                </c:pt>
                <c:pt idx="2040">
                  <c:v>2.99</c:v>
                </c:pt>
                <c:pt idx="2041">
                  <c:v>2.99</c:v>
                </c:pt>
                <c:pt idx="2042">
                  <c:v>2.99</c:v>
                </c:pt>
                <c:pt idx="2043">
                  <c:v>2.8650000000000002</c:v>
                </c:pt>
                <c:pt idx="2044">
                  <c:v>2.9750000000000001</c:v>
                </c:pt>
                <c:pt idx="2045">
                  <c:v>3.02</c:v>
                </c:pt>
                <c:pt idx="2046">
                  <c:v>3.0449999999999999</c:v>
                </c:pt>
                <c:pt idx="2047">
                  <c:v>3.04</c:v>
                </c:pt>
                <c:pt idx="2048">
                  <c:v>3.04</c:v>
                </c:pt>
                <c:pt idx="2049">
                  <c:v>3.04</c:v>
                </c:pt>
                <c:pt idx="2050">
                  <c:v>3.01</c:v>
                </c:pt>
                <c:pt idx="2051">
                  <c:v>2.93</c:v>
                </c:pt>
                <c:pt idx="2052">
                  <c:v>2.915</c:v>
                </c:pt>
                <c:pt idx="2053">
                  <c:v>2.77</c:v>
                </c:pt>
                <c:pt idx="2054">
                  <c:v>2.97</c:v>
                </c:pt>
                <c:pt idx="2055">
                  <c:v>2.97</c:v>
                </c:pt>
                <c:pt idx="2056">
                  <c:v>2.97</c:v>
                </c:pt>
                <c:pt idx="2057">
                  <c:v>2.96</c:v>
                </c:pt>
                <c:pt idx="2058">
                  <c:v>2.86</c:v>
                </c:pt>
                <c:pt idx="2059">
                  <c:v>2.8050000000000002</c:v>
                </c:pt>
                <c:pt idx="2060">
                  <c:v>2.88</c:v>
                </c:pt>
                <c:pt idx="2061">
                  <c:v>2.79</c:v>
                </c:pt>
                <c:pt idx="2062">
                  <c:v>2.79</c:v>
                </c:pt>
                <c:pt idx="2063">
                  <c:v>2.79</c:v>
                </c:pt>
                <c:pt idx="2064">
                  <c:v>2.7549999999999999</c:v>
                </c:pt>
                <c:pt idx="2065">
                  <c:v>2.82</c:v>
                </c:pt>
                <c:pt idx="2066">
                  <c:v>2.875</c:v>
                </c:pt>
                <c:pt idx="2067">
                  <c:v>2.895</c:v>
                </c:pt>
                <c:pt idx="2068">
                  <c:v>2.895</c:v>
                </c:pt>
                <c:pt idx="2069">
                  <c:v>2.895</c:v>
                </c:pt>
                <c:pt idx="2070">
                  <c:v>2.875</c:v>
                </c:pt>
                <c:pt idx="2071">
                  <c:v>2.875</c:v>
                </c:pt>
                <c:pt idx="2072">
                  <c:v>2.7250000000000001</c:v>
                </c:pt>
                <c:pt idx="2073">
                  <c:v>2.9950000000000001</c:v>
                </c:pt>
                <c:pt idx="2074">
                  <c:v>3.0950000000000002</c:v>
                </c:pt>
                <c:pt idx="2075">
                  <c:v>3.0449999999999999</c:v>
                </c:pt>
                <c:pt idx="2076">
                  <c:v>3.0449999999999999</c:v>
                </c:pt>
                <c:pt idx="2077">
                  <c:v>3.0449999999999999</c:v>
                </c:pt>
                <c:pt idx="2078">
                  <c:v>3.11</c:v>
                </c:pt>
                <c:pt idx="2079">
                  <c:v>3.1</c:v>
                </c:pt>
                <c:pt idx="2080">
                  <c:v>2.89</c:v>
                </c:pt>
                <c:pt idx="2081">
                  <c:v>2.8050000000000002</c:v>
                </c:pt>
                <c:pt idx="2082">
                  <c:v>2.9</c:v>
                </c:pt>
                <c:pt idx="2083">
                  <c:v>2.9</c:v>
                </c:pt>
                <c:pt idx="2084">
                  <c:v>2.9</c:v>
                </c:pt>
                <c:pt idx="2085">
                  <c:v>2.98</c:v>
                </c:pt>
                <c:pt idx="2086">
                  <c:v>3.07</c:v>
                </c:pt>
                <c:pt idx="2087">
                  <c:v>3.2</c:v>
                </c:pt>
                <c:pt idx="2088">
                  <c:v>3.08</c:v>
                </c:pt>
                <c:pt idx="2089">
                  <c:v>2.89</c:v>
                </c:pt>
                <c:pt idx="2090">
                  <c:v>2.89</c:v>
                </c:pt>
                <c:pt idx="2091">
                  <c:v>2.89</c:v>
                </c:pt>
                <c:pt idx="2092">
                  <c:v>2.9</c:v>
                </c:pt>
                <c:pt idx="2093">
                  <c:v>2.8650000000000002</c:v>
                </c:pt>
                <c:pt idx="2094">
                  <c:v>2.875</c:v>
                </c:pt>
                <c:pt idx="2095">
                  <c:v>2.97</c:v>
                </c:pt>
                <c:pt idx="2096">
                  <c:v>2.8849999999999998</c:v>
                </c:pt>
                <c:pt idx="2097">
                  <c:v>2.8849999999999998</c:v>
                </c:pt>
                <c:pt idx="2098">
                  <c:v>2.8849999999999998</c:v>
                </c:pt>
                <c:pt idx="2099">
                  <c:v>2.9249999999999998</c:v>
                </c:pt>
                <c:pt idx="2100">
                  <c:v>3.13</c:v>
                </c:pt>
                <c:pt idx="2101">
                  <c:v>3.24</c:v>
                </c:pt>
                <c:pt idx="2102">
                  <c:v>3.3149999999999999</c:v>
                </c:pt>
                <c:pt idx="2103">
                  <c:v>3.2149999999999999</c:v>
                </c:pt>
                <c:pt idx="2104">
                  <c:v>3.2149999999999999</c:v>
                </c:pt>
                <c:pt idx="2105">
                  <c:v>3.2149999999999999</c:v>
                </c:pt>
                <c:pt idx="2106">
                  <c:v>3.31</c:v>
                </c:pt>
                <c:pt idx="2107">
                  <c:v>3.3149999999999999</c:v>
                </c:pt>
                <c:pt idx="2108">
                  <c:v>3.33</c:v>
                </c:pt>
                <c:pt idx="2109">
                  <c:v>3.23</c:v>
                </c:pt>
                <c:pt idx="2110">
                  <c:v>2.9</c:v>
                </c:pt>
                <c:pt idx="2111">
                  <c:v>2.9</c:v>
                </c:pt>
                <c:pt idx="2112">
                  <c:v>2.9</c:v>
                </c:pt>
                <c:pt idx="2113">
                  <c:v>2.9</c:v>
                </c:pt>
                <c:pt idx="2114">
                  <c:v>2.835</c:v>
                </c:pt>
                <c:pt idx="2115">
                  <c:v>2.8</c:v>
                </c:pt>
                <c:pt idx="2116">
                  <c:v>2.81</c:v>
                </c:pt>
                <c:pt idx="2117">
                  <c:v>2.6549999999999998</c:v>
                </c:pt>
                <c:pt idx="2118">
                  <c:v>2.6549999999999998</c:v>
                </c:pt>
                <c:pt idx="2119">
                  <c:v>2.6549999999999998</c:v>
                </c:pt>
                <c:pt idx="2120">
                  <c:v>3.01</c:v>
                </c:pt>
                <c:pt idx="2121">
                  <c:v>3.2749999999999999</c:v>
                </c:pt>
                <c:pt idx="2122">
                  <c:v>3.4449999999999998</c:v>
                </c:pt>
                <c:pt idx="2123">
                  <c:v>3.33</c:v>
                </c:pt>
                <c:pt idx="2124">
                  <c:v>3.2050000000000001</c:v>
                </c:pt>
                <c:pt idx="2125">
                  <c:v>3.2050000000000001</c:v>
                </c:pt>
                <c:pt idx="2126">
                  <c:v>3.2050000000000001</c:v>
                </c:pt>
                <c:pt idx="2127">
                  <c:v>3.3149999999999999</c:v>
                </c:pt>
                <c:pt idx="2128">
                  <c:v>3.44</c:v>
                </c:pt>
                <c:pt idx="2129">
                  <c:v>3.36</c:v>
                </c:pt>
                <c:pt idx="2130">
                  <c:v>3.44</c:v>
                </c:pt>
                <c:pt idx="2131">
                  <c:v>3.58</c:v>
                </c:pt>
                <c:pt idx="2132">
                  <c:v>3.58</c:v>
                </c:pt>
                <c:pt idx="2133">
                  <c:v>3.58</c:v>
                </c:pt>
                <c:pt idx="2134">
                  <c:v>3.37</c:v>
                </c:pt>
                <c:pt idx="2135">
                  <c:v>3.34</c:v>
                </c:pt>
                <c:pt idx="2136">
                  <c:v>3.51</c:v>
                </c:pt>
                <c:pt idx="2137">
                  <c:v>3.625</c:v>
                </c:pt>
                <c:pt idx="2138">
                  <c:v>3.7549999999999999</c:v>
                </c:pt>
                <c:pt idx="2139">
                  <c:v>3.7549999999999999</c:v>
                </c:pt>
                <c:pt idx="2140">
                  <c:v>3.7549999999999999</c:v>
                </c:pt>
                <c:pt idx="2141">
                  <c:v>3.7850000000000001</c:v>
                </c:pt>
                <c:pt idx="2142">
                  <c:v>3.7850000000000001</c:v>
                </c:pt>
                <c:pt idx="2143">
                  <c:v>3.6</c:v>
                </c:pt>
                <c:pt idx="2144">
                  <c:v>3.58</c:v>
                </c:pt>
                <c:pt idx="2145">
                  <c:v>3.49</c:v>
                </c:pt>
                <c:pt idx="2146">
                  <c:v>3.49</c:v>
                </c:pt>
                <c:pt idx="2147">
                  <c:v>3.49</c:v>
                </c:pt>
                <c:pt idx="2148">
                  <c:v>3.6949999999999998</c:v>
                </c:pt>
                <c:pt idx="2149">
                  <c:v>3.72</c:v>
                </c:pt>
                <c:pt idx="2150">
                  <c:v>3.93</c:v>
                </c:pt>
                <c:pt idx="2151">
                  <c:v>3.9750000000000001</c:v>
                </c:pt>
                <c:pt idx="2152">
                  <c:v>4.1449999999999996</c:v>
                </c:pt>
                <c:pt idx="2153">
                  <c:v>4.1449999999999996</c:v>
                </c:pt>
                <c:pt idx="2154">
                  <c:v>4.1449999999999996</c:v>
                </c:pt>
                <c:pt idx="2155">
                  <c:v>4.1150000000000002</c:v>
                </c:pt>
                <c:pt idx="2156">
                  <c:v>4.1150000000000002</c:v>
                </c:pt>
                <c:pt idx="2157">
                  <c:v>4.1150000000000002</c:v>
                </c:pt>
                <c:pt idx="2158">
                  <c:v>4.1150000000000002</c:v>
                </c:pt>
                <c:pt idx="2159">
                  <c:v>4.1150000000000002</c:v>
                </c:pt>
                <c:pt idx="2160">
                  <c:v>4.1150000000000002</c:v>
                </c:pt>
                <c:pt idx="2161">
                  <c:v>4.585</c:v>
                </c:pt>
                <c:pt idx="2162">
                  <c:v>5.0449999999999999</c:v>
                </c:pt>
                <c:pt idx="2163">
                  <c:v>4.8099999999999996</c:v>
                </c:pt>
                <c:pt idx="2164">
                  <c:v>4.87</c:v>
                </c:pt>
                <c:pt idx="2165">
                  <c:v>4.91</c:v>
                </c:pt>
                <c:pt idx="2166">
                  <c:v>5.1950000000000003</c:v>
                </c:pt>
                <c:pt idx="2167">
                  <c:v>5.1950000000000003</c:v>
                </c:pt>
                <c:pt idx="2168">
                  <c:v>5.1950000000000003</c:v>
                </c:pt>
                <c:pt idx="2169">
                  <c:v>5.0049999999999999</c:v>
                </c:pt>
                <c:pt idx="2170">
                  <c:v>4.7549999999999999</c:v>
                </c:pt>
                <c:pt idx="2171">
                  <c:v>4.6100000000000003</c:v>
                </c:pt>
                <c:pt idx="2172">
                  <c:v>4.3449999999999998</c:v>
                </c:pt>
                <c:pt idx="2173">
                  <c:v>4.0599999999999996</c:v>
                </c:pt>
                <c:pt idx="2174">
                  <c:v>4.0599999999999996</c:v>
                </c:pt>
                <c:pt idx="2175">
                  <c:v>4.0599999999999996</c:v>
                </c:pt>
                <c:pt idx="2176">
                  <c:v>3.89</c:v>
                </c:pt>
                <c:pt idx="2177">
                  <c:v>3.585</c:v>
                </c:pt>
                <c:pt idx="2178">
                  <c:v>3.67</c:v>
                </c:pt>
                <c:pt idx="2179">
                  <c:v>3.855</c:v>
                </c:pt>
                <c:pt idx="2180">
                  <c:v>3.5750000000000002</c:v>
                </c:pt>
                <c:pt idx="2181">
                  <c:v>3.5750000000000002</c:v>
                </c:pt>
                <c:pt idx="2182">
                  <c:v>3.5750000000000002</c:v>
                </c:pt>
                <c:pt idx="2183">
                  <c:v>3.6749999999999998</c:v>
                </c:pt>
                <c:pt idx="2184">
                  <c:v>3.3450000000000002</c:v>
                </c:pt>
                <c:pt idx="2185">
                  <c:v>3.29</c:v>
                </c:pt>
                <c:pt idx="2186">
                  <c:v>3.29</c:v>
                </c:pt>
                <c:pt idx="2187">
                  <c:v>3.29</c:v>
                </c:pt>
                <c:pt idx="2188">
                  <c:v>3.29</c:v>
                </c:pt>
                <c:pt idx="2189">
                  <c:v>3.29</c:v>
                </c:pt>
                <c:pt idx="2190">
                  <c:v>4.3449999999999998</c:v>
                </c:pt>
                <c:pt idx="2191">
                  <c:v>4.415</c:v>
                </c:pt>
                <c:pt idx="2192">
                  <c:v>3.96</c:v>
                </c:pt>
                <c:pt idx="2193">
                  <c:v>3.96</c:v>
                </c:pt>
                <c:pt idx="2194">
                  <c:v>3.96</c:v>
                </c:pt>
                <c:pt idx="2195">
                  <c:v>0</c:v>
                </c:pt>
                <c:pt idx="2196">
                  <c:v>0</c:v>
                </c:pt>
                <c:pt idx="2197">
                  <c:v>0</c:v>
                </c:pt>
                <c:pt idx="2198">
                  <c:v>0</c:v>
                </c:pt>
                <c:pt idx="2199">
                  <c:v>0</c:v>
                </c:pt>
                <c:pt idx="2200">
                  <c:v>0</c:v>
                </c:pt>
                <c:pt idx="2201">
                  <c:v>0</c:v>
                </c:pt>
                <c:pt idx="2202">
                  <c:v>0</c:v>
                </c:pt>
                <c:pt idx="2203">
                  <c:v>0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0</c:v>
                </c:pt>
                <c:pt idx="2211">
                  <c:v>0</c:v>
                </c:pt>
                <c:pt idx="2212">
                  <c:v>0</c:v>
                </c:pt>
                <c:pt idx="2213">
                  <c:v>0</c:v>
                </c:pt>
                <c:pt idx="2214">
                  <c:v>0</c:v>
                </c:pt>
                <c:pt idx="2215">
                  <c:v>0</c:v>
                </c:pt>
                <c:pt idx="2216">
                  <c:v>0</c:v>
                </c:pt>
                <c:pt idx="2217">
                  <c:v>0</c:v>
                </c:pt>
                <c:pt idx="2218">
                  <c:v>0</c:v>
                </c:pt>
                <c:pt idx="2219">
                  <c:v>0</c:v>
                </c:pt>
                <c:pt idx="2220">
                  <c:v>0</c:v>
                </c:pt>
                <c:pt idx="2221">
                  <c:v>0</c:v>
                </c:pt>
                <c:pt idx="2222">
                  <c:v>0</c:v>
                </c:pt>
                <c:pt idx="2223">
                  <c:v>0</c:v>
                </c:pt>
                <c:pt idx="2224">
                  <c:v>0</c:v>
                </c:pt>
                <c:pt idx="2225">
                  <c:v>4.4400000000000004</c:v>
                </c:pt>
                <c:pt idx="2226">
                  <c:v>4.22</c:v>
                </c:pt>
                <c:pt idx="2227">
                  <c:v>6.4349999999999996</c:v>
                </c:pt>
                <c:pt idx="2228">
                  <c:v>4.9850000000000003</c:v>
                </c:pt>
                <c:pt idx="2229">
                  <c:v>4.415</c:v>
                </c:pt>
                <c:pt idx="2230">
                  <c:v>4.415</c:v>
                </c:pt>
                <c:pt idx="2231">
                  <c:v>4.415</c:v>
                </c:pt>
                <c:pt idx="2232">
                  <c:v>3.2250000000000001</c:v>
                </c:pt>
                <c:pt idx="2233">
                  <c:v>3.2149999999999999</c:v>
                </c:pt>
                <c:pt idx="2234">
                  <c:v>3.2450000000000001</c:v>
                </c:pt>
                <c:pt idx="2235">
                  <c:v>3.4249999999999998</c:v>
                </c:pt>
                <c:pt idx="2236">
                  <c:v>3.24</c:v>
                </c:pt>
                <c:pt idx="2237">
                  <c:v>3.24</c:v>
                </c:pt>
                <c:pt idx="2238">
                  <c:v>3.24</c:v>
                </c:pt>
                <c:pt idx="2239">
                  <c:v>3.24</c:v>
                </c:pt>
                <c:pt idx="2240">
                  <c:v>3.105</c:v>
                </c:pt>
                <c:pt idx="2241">
                  <c:v>2.9750000000000001</c:v>
                </c:pt>
                <c:pt idx="2242">
                  <c:v>3.08</c:v>
                </c:pt>
                <c:pt idx="2243">
                  <c:v>3.13</c:v>
                </c:pt>
                <c:pt idx="2244">
                  <c:v>3.13</c:v>
                </c:pt>
                <c:pt idx="2245">
                  <c:v>3.13</c:v>
                </c:pt>
                <c:pt idx="2246">
                  <c:v>3.13</c:v>
                </c:pt>
                <c:pt idx="2247">
                  <c:v>2.9950000000000001</c:v>
                </c:pt>
                <c:pt idx="2248">
                  <c:v>3.01</c:v>
                </c:pt>
                <c:pt idx="2249">
                  <c:v>2.93</c:v>
                </c:pt>
                <c:pt idx="2250">
                  <c:v>2.93</c:v>
                </c:pt>
                <c:pt idx="2251">
                  <c:v>2.98</c:v>
                </c:pt>
                <c:pt idx="2252">
                  <c:v>2.98</c:v>
                </c:pt>
                <c:pt idx="2253">
                  <c:v>2.9750000000000001</c:v>
                </c:pt>
                <c:pt idx="2254">
                  <c:v>3.08</c:v>
                </c:pt>
                <c:pt idx="2255">
                  <c:v>2.89</c:v>
                </c:pt>
                <c:pt idx="2256">
                  <c:v>2.8849999999999998</c:v>
                </c:pt>
                <c:pt idx="2257">
                  <c:v>3.1150000000000002</c:v>
                </c:pt>
                <c:pt idx="2258">
                  <c:v>3.1150000000000002</c:v>
                </c:pt>
                <c:pt idx="2259">
                  <c:v>3.1150000000000002</c:v>
                </c:pt>
                <c:pt idx="2260">
                  <c:v>3.2949999999999999</c:v>
                </c:pt>
                <c:pt idx="2261">
                  <c:v>3.07</c:v>
                </c:pt>
                <c:pt idx="2262">
                  <c:v>3.145</c:v>
                </c:pt>
                <c:pt idx="2263">
                  <c:v>3.27</c:v>
                </c:pt>
                <c:pt idx="2264">
                  <c:v>3.1850000000000001</c:v>
                </c:pt>
                <c:pt idx="2265">
                  <c:v>3.1850000000000001</c:v>
                </c:pt>
                <c:pt idx="2266">
                  <c:v>3.1850000000000001</c:v>
                </c:pt>
                <c:pt idx="2267">
                  <c:v>3.105</c:v>
                </c:pt>
                <c:pt idx="2268">
                  <c:v>3.16</c:v>
                </c:pt>
                <c:pt idx="2269">
                  <c:v>3.14</c:v>
                </c:pt>
                <c:pt idx="2270">
                  <c:v>3.21</c:v>
                </c:pt>
                <c:pt idx="2271">
                  <c:v>3.04</c:v>
                </c:pt>
                <c:pt idx="2272">
                  <c:v>3.04</c:v>
                </c:pt>
                <c:pt idx="2273">
                  <c:v>3.04</c:v>
                </c:pt>
                <c:pt idx="2274">
                  <c:v>2.9550000000000001</c:v>
                </c:pt>
                <c:pt idx="2275">
                  <c:v>2.9049999999999998</c:v>
                </c:pt>
                <c:pt idx="2276">
                  <c:v>2.915</c:v>
                </c:pt>
                <c:pt idx="2277">
                  <c:v>2.9649999999999999</c:v>
                </c:pt>
                <c:pt idx="2278">
                  <c:v>2.99</c:v>
                </c:pt>
                <c:pt idx="2279">
                  <c:v>2.99</c:v>
                </c:pt>
                <c:pt idx="2280">
                  <c:v>2.99</c:v>
                </c:pt>
                <c:pt idx="2281">
                  <c:v>2.89</c:v>
                </c:pt>
                <c:pt idx="2282">
                  <c:v>3.145</c:v>
                </c:pt>
                <c:pt idx="2283">
                  <c:v>2.9849999999999999</c:v>
                </c:pt>
                <c:pt idx="2284">
                  <c:v>2.895</c:v>
                </c:pt>
                <c:pt idx="2285">
                  <c:v>2.895</c:v>
                </c:pt>
                <c:pt idx="2286">
                  <c:v>2.895</c:v>
                </c:pt>
                <c:pt idx="2287">
                  <c:v>2.895</c:v>
                </c:pt>
                <c:pt idx="2288">
                  <c:v>3.07</c:v>
                </c:pt>
                <c:pt idx="2289">
                  <c:v>2.9950000000000001</c:v>
                </c:pt>
                <c:pt idx="2290">
                  <c:v>2.7949999999999999</c:v>
                </c:pt>
                <c:pt idx="2291">
                  <c:v>2.7749999999999999</c:v>
                </c:pt>
                <c:pt idx="2292">
                  <c:v>2.65</c:v>
                </c:pt>
                <c:pt idx="2293">
                  <c:v>2.65</c:v>
                </c:pt>
                <c:pt idx="2294">
                  <c:v>2.65</c:v>
                </c:pt>
                <c:pt idx="2295">
                  <c:v>2.78</c:v>
                </c:pt>
                <c:pt idx="2296">
                  <c:v>2.7850000000000001</c:v>
                </c:pt>
                <c:pt idx="2297">
                  <c:v>2.75</c:v>
                </c:pt>
                <c:pt idx="2298">
                  <c:v>2.8050000000000002</c:v>
                </c:pt>
                <c:pt idx="2299">
                  <c:v>2.73</c:v>
                </c:pt>
                <c:pt idx="2300">
                  <c:v>2.73</c:v>
                </c:pt>
                <c:pt idx="2301">
                  <c:v>2.73</c:v>
                </c:pt>
                <c:pt idx="2302">
                  <c:v>2.8050000000000002</c:v>
                </c:pt>
                <c:pt idx="2303">
                  <c:v>2.7549999999999999</c:v>
                </c:pt>
                <c:pt idx="2304">
                  <c:v>2.7549999999999999</c:v>
                </c:pt>
                <c:pt idx="2305">
                  <c:v>2.66</c:v>
                </c:pt>
                <c:pt idx="2306">
                  <c:v>2.5299999999999998</c:v>
                </c:pt>
                <c:pt idx="2307">
                  <c:v>2.5299999999999998</c:v>
                </c:pt>
                <c:pt idx="2308">
                  <c:v>2.5299999999999998</c:v>
                </c:pt>
                <c:pt idx="2309">
                  <c:v>2.7749999999999999</c:v>
                </c:pt>
                <c:pt idx="2310">
                  <c:v>2.665</c:v>
                </c:pt>
                <c:pt idx="2311">
                  <c:v>2.6</c:v>
                </c:pt>
                <c:pt idx="2312">
                  <c:v>2.6349999999999998</c:v>
                </c:pt>
                <c:pt idx="2313">
                  <c:v>2.605</c:v>
                </c:pt>
                <c:pt idx="2314">
                  <c:v>2.605</c:v>
                </c:pt>
                <c:pt idx="2315">
                  <c:v>2.605</c:v>
                </c:pt>
                <c:pt idx="2316">
                  <c:v>2.6850000000000001</c:v>
                </c:pt>
                <c:pt idx="2317">
                  <c:v>2.8050000000000002</c:v>
                </c:pt>
                <c:pt idx="2318">
                  <c:v>2.7450000000000001</c:v>
                </c:pt>
                <c:pt idx="2319">
                  <c:v>2.6949999999999998</c:v>
                </c:pt>
                <c:pt idx="2320">
                  <c:v>2.7549999999999999</c:v>
                </c:pt>
                <c:pt idx="2321">
                  <c:v>2.7549999999999999</c:v>
                </c:pt>
                <c:pt idx="2322">
                  <c:v>2.7549999999999999</c:v>
                </c:pt>
                <c:pt idx="2323">
                  <c:v>2.835</c:v>
                </c:pt>
                <c:pt idx="2324">
                  <c:v>2.9</c:v>
                </c:pt>
                <c:pt idx="2325">
                  <c:v>2.875</c:v>
                </c:pt>
                <c:pt idx="2326">
                  <c:v>2.8050000000000002</c:v>
                </c:pt>
                <c:pt idx="2327">
                  <c:v>2.89</c:v>
                </c:pt>
                <c:pt idx="2328">
                  <c:v>2.89</c:v>
                </c:pt>
                <c:pt idx="2329">
                  <c:v>2.89</c:v>
                </c:pt>
                <c:pt idx="2330">
                  <c:v>3.07</c:v>
                </c:pt>
                <c:pt idx="2331">
                  <c:v>3.2050000000000001</c:v>
                </c:pt>
                <c:pt idx="2332">
                  <c:v>3.1850000000000001</c:v>
                </c:pt>
                <c:pt idx="2333">
                  <c:v>3.14</c:v>
                </c:pt>
                <c:pt idx="2334">
                  <c:v>2.9350000000000001</c:v>
                </c:pt>
                <c:pt idx="2335">
                  <c:v>2.9350000000000001</c:v>
                </c:pt>
                <c:pt idx="2336">
                  <c:v>2.9350000000000001</c:v>
                </c:pt>
                <c:pt idx="2337">
                  <c:v>2.9350000000000001</c:v>
                </c:pt>
                <c:pt idx="2338">
                  <c:v>3.09</c:v>
                </c:pt>
                <c:pt idx="2339">
                  <c:v>3.15</c:v>
                </c:pt>
                <c:pt idx="2340">
                  <c:v>3.0750000000000002</c:v>
                </c:pt>
                <c:pt idx="2341">
                  <c:v>3.0750000000000002</c:v>
                </c:pt>
                <c:pt idx="2342">
                  <c:v>3.0750000000000002</c:v>
                </c:pt>
                <c:pt idx="2343">
                  <c:v>3.34</c:v>
                </c:pt>
                <c:pt idx="2344">
                  <c:v>3.085</c:v>
                </c:pt>
                <c:pt idx="2345">
                  <c:v>2.9649999999999999</c:v>
                </c:pt>
                <c:pt idx="2346">
                  <c:v>2.9449999999999998</c:v>
                </c:pt>
                <c:pt idx="2347">
                  <c:v>3.085</c:v>
                </c:pt>
                <c:pt idx="2348">
                  <c:v>3.04</c:v>
                </c:pt>
                <c:pt idx="2349">
                  <c:v>3.04</c:v>
                </c:pt>
                <c:pt idx="2350">
                  <c:v>3.04</c:v>
                </c:pt>
                <c:pt idx="2351">
                  <c:v>3.1</c:v>
                </c:pt>
                <c:pt idx="2352">
                  <c:v>3.1749999999999998</c:v>
                </c:pt>
                <c:pt idx="2353">
                  <c:v>3.2549999999999999</c:v>
                </c:pt>
                <c:pt idx="2354">
                  <c:v>3.16</c:v>
                </c:pt>
                <c:pt idx="2355">
                  <c:v>3.08</c:v>
                </c:pt>
                <c:pt idx="2356">
                  <c:v>3.08</c:v>
                </c:pt>
                <c:pt idx="2357">
                  <c:v>3.08</c:v>
                </c:pt>
                <c:pt idx="2358">
                  <c:v>3.0550000000000002</c:v>
                </c:pt>
                <c:pt idx="2359">
                  <c:v>3.1</c:v>
                </c:pt>
                <c:pt idx="2360">
                  <c:v>3.3149999999999999</c:v>
                </c:pt>
                <c:pt idx="2361">
                  <c:v>3.085</c:v>
                </c:pt>
                <c:pt idx="2362">
                  <c:v>3.085</c:v>
                </c:pt>
                <c:pt idx="2363">
                  <c:v>3.085</c:v>
                </c:pt>
                <c:pt idx="2364">
                  <c:v>3.085</c:v>
                </c:pt>
                <c:pt idx="2365">
                  <c:v>3.1549999999999998</c:v>
                </c:pt>
                <c:pt idx="2366">
                  <c:v>3.15</c:v>
                </c:pt>
                <c:pt idx="2367">
                  <c:v>3.2149999999999999</c:v>
                </c:pt>
                <c:pt idx="2368">
                  <c:v>3.2850000000000001</c:v>
                </c:pt>
                <c:pt idx="2369">
                  <c:v>3.2850000000000001</c:v>
                </c:pt>
                <c:pt idx="2370">
                  <c:v>3.2850000000000001</c:v>
                </c:pt>
                <c:pt idx="2371">
                  <c:v>3.2850000000000001</c:v>
                </c:pt>
                <c:pt idx="2372">
                  <c:v>3.35</c:v>
                </c:pt>
                <c:pt idx="2373">
                  <c:v>3.34</c:v>
                </c:pt>
                <c:pt idx="2374">
                  <c:v>3.3250000000000002</c:v>
                </c:pt>
                <c:pt idx="2375">
                  <c:v>3.28</c:v>
                </c:pt>
                <c:pt idx="2376">
                  <c:v>3.28</c:v>
                </c:pt>
                <c:pt idx="2377">
                  <c:v>3.28</c:v>
                </c:pt>
                <c:pt idx="2378">
                  <c:v>3.28</c:v>
                </c:pt>
                <c:pt idx="2379">
                  <c:v>3.26</c:v>
                </c:pt>
                <c:pt idx="2380">
                  <c:v>3.13</c:v>
                </c:pt>
                <c:pt idx="2381">
                  <c:v>3.3050000000000002</c:v>
                </c:pt>
                <c:pt idx="2382">
                  <c:v>3.145</c:v>
                </c:pt>
                <c:pt idx="2383">
                  <c:v>2.8250000000000002</c:v>
                </c:pt>
                <c:pt idx="2384">
                  <c:v>2.8250000000000002</c:v>
                </c:pt>
                <c:pt idx="2385">
                  <c:v>2.8250000000000002</c:v>
                </c:pt>
                <c:pt idx="2386">
                  <c:v>2.81</c:v>
                </c:pt>
                <c:pt idx="2387">
                  <c:v>2.77</c:v>
                </c:pt>
                <c:pt idx="2388">
                  <c:v>2.7949999999999999</c:v>
                </c:pt>
                <c:pt idx="2389">
                  <c:v>2.84</c:v>
                </c:pt>
                <c:pt idx="2390">
                  <c:v>2.7650000000000001</c:v>
                </c:pt>
                <c:pt idx="2391">
                  <c:v>2.7650000000000001</c:v>
                </c:pt>
                <c:pt idx="2392">
                  <c:v>2.7650000000000001</c:v>
                </c:pt>
                <c:pt idx="2393">
                  <c:v>2.79</c:v>
                </c:pt>
                <c:pt idx="2394">
                  <c:v>2.82</c:v>
                </c:pt>
                <c:pt idx="2395">
                  <c:v>2.9449999999999998</c:v>
                </c:pt>
                <c:pt idx="2396">
                  <c:v>2.89</c:v>
                </c:pt>
                <c:pt idx="2397">
                  <c:v>2.86</c:v>
                </c:pt>
                <c:pt idx="2398">
                  <c:v>2.86</c:v>
                </c:pt>
                <c:pt idx="2399">
                  <c:v>2.86</c:v>
                </c:pt>
                <c:pt idx="2400">
                  <c:v>2.69</c:v>
                </c:pt>
                <c:pt idx="2401">
                  <c:v>2.58</c:v>
                </c:pt>
                <c:pt idx="2402">
                  <c:v>2.5550000000000002</c:v>
                </c:pt>
                <c:pt idx="2403">
                  <c:v>2.64</c:v>
                </c:pt>
                <c:pt idx="2404">
                  <c:v>2.585</c:v>
                </c:pt>
                <c:pt idx="2405">
                  <c:v>2.585</c:v>
                </c:pt>
                <c:pt idx="2406">
                  <c:v>2.585</c:v>
                </c:pt>
                <c:pt idx="2407">
                  <c:v>2.8</c:v>
                </c:pt>
                <c:pt idx="2408">
                  <c:v>2.7250000000000001</c:v>
                </c:pt>
                <c:pt idx="2409">
                  <c:v>2.6</c:v>
                </c:pt>
                <c:pt idx="2410">
                  <c:v>2.5350000000000001</c:v>
                </c:pt>
                <c:pt idx="2411">
                  <c:v>2.5550000000000002</c:v>
                </c:pt>
                <c:pt idx="2412">
                  <c:v>2.5550000000000002</c:v>
                </c:pt>
                <c:pt idx="2413">
                  <c:v>2.5550000000000002</c:v>
                </c:pt>
                <c:pt idx="2414">
                  <c:v>2.71</c:v>
                </c:pt>
                <c:pt idx="2415">
                  <c:v>2.7850000000000001</c:v>
                </c:pt>
                <c:pt idx="2416">
                  <c:v>2.82</c:v>
                </c:pt>
                <c:pt idx="2417">
                  <c:v>2.76</c:v>
                </c:pt>
                <c:pt idx="2418">
                  <c:v>2.78</c:v>
                </c:pt>
                <c:pt idx="2419">
                  <c:v>2.78</c:v>
                </c:pt>
                <c:pt idx="2420">
                  <c:v>2.78</c:v>
                </c:pt>
                <c:pt idx="2421">
                  <c:v>2.76</c:v>
                </c:pt>
                <c:pt idx="2422">
                  <c:v>2.8250000000000002</c:v>
                </c:pt>
                <c:pt idx="2423">
                  <c:v>2.94</c:v>
                </c:pt>
                <c:pt idx="2424">
                  <c:v>2.82</c:v>
                </c:pt>
                <c:pt idx="2425">
                  <c:v>2.81</c:v>
                </c:pt>
                <c:pt idx="2426">
                  <c:v>2.81</c:v>
                </c:pt>
                <c:pt idx="2427">
                  <c:v>2.81</c:v>
                </c:pt>
                <c:pt idx="2428">
                  <c:v>2.81</c:v>
                </c:pt>
                <c:pt idx="2429">
                  <c:v>2.69</c:v>
                </c:pt>
                <c:pt idx="2430">
                  <c:v>2.81</c:v>
                </c:pt>
                <c:pt idx="2431">
                  <c:v>2.8849999999999998</c:v>
                </c:pt>
                <c:pt idx="2432">
                  <c:v>2.835</c:v>
                </c:pt>
                <c:pt idx="2433">
                  <c:v>2.835</c:v>
                </c:pt>
                <c:pt idx="2434">
                  <c:v>2.835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C6-4E43-8CFE-209F18289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253904"/>
        <c:axId val="339582832"/>
      </c:lineChart>
      <c:dateAx>
        <c:axId val="1309222592"/>
        <c:scaling>
          <c:orientation val="minMax"/>
          <c:min val="44197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199823"/>
        <c:crosses val="autoZero"/>
        <c:auto val="1"/>
        <c:lblOffset val="100"/>
        <c:baseTimeUnit val="days"/>
      </c:dateAx>
      <c:valAx>
        <c:axId val="830199823"/>
        <c:scaling>
          <c:orientation val="minMax"/>
          <c:max val="6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Gas Price $/mmbtu</a:t>
                </a:r>
              </a:p>
            </c:rich>
          </c:tx>
          <c:layout>
            <c:manualLayout>
              <c:xMode val="edge"/>
              <c:yMode val="edge"/>
              <c:x val="1.0670731707317074E-2"/>
              <c:y val="0.419658677026605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9222592"/>
        <c:crosses val="autoZero"/>
        <c:crossBetween val="between"/>
      </c:valAx>
      <c:valAx>
        <c:axId val="3395828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53904"/>
        <c:crosses val="max"/>
        <c:crossBetween val="between"/>
      </c:valAx>
      <c:dateAx>
        <c:axId val="17125390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39582832"/>
        <c:crosses val="autoZero"/>
        <c:auto val="1"/>
        <c:lblOffset val="100"/>
        <c:baseTimeUnit val="day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u="sng"/>
              <a:t>Florida Basis </a:t>
            </a:r>
            <a:r>
              <a:rPr lang="en-US" sz="1800"/>
              <a:t>vs LNG Volumes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2"/>
          <c:order val="2"/>
          <c:tx>
            <c:strRef>
              <c:f>Sheet4!$I$3</c:f>
              <c:strCache>
                <c:ptCount val="1"/>
                <c:pt idx="0">
                  <c:v>LNG</c:v>
                </c:pt>
              </c:strCache>
            </c:strRef>
          </c:tx>
          <c:spPr>
            <a:ln w="34925" cap="rnd">
              <a:solidFill>
                <a:srgbClr val="0BC3A9">
                  <a:lumMod val="75000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Sheet4!$F$4:$F$204</c:f>
              <c:numCache>
                <c:formatCode>m/d/yyyy</c:formatCode>
                <c:ptCount val="201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  <c:pt idx="171">
                  <c:v>45383</c:v>
                </c:pt>
                <c:pt idx="172">
                  <c:v>45413</c:v>
                </c:pt>
                <c:pt idx="173">
                  <c:v>45444</c:v>
                </c:pt>
                <c:pt idx="174">
                  <c:v>45474</c:v>
                </c:pt>
                <c:pt idx="175">
                  <c:v>45505</c:v>
                </c:pt>
                <c:pt idx="176">
                  <c:v>45536</c:v>
                </c:pt>
                <c:pt idx="177">
                  <c:v>45566</c:v>
                </c:pt>
                <c:pt idx="178">
                  <c:v>45597</c:v>
                </c:pt>
                <c:pt idx="179">
                  <c:v>45627</c:v>
                </c:pt>
                <c:pt idx="180">
                  <c:v>45658</c:v>
                </c:pt>
                <c:pt idx="181">
                  <c:v>45689</c:v>
                </c:pt>
                <c:pt idx="182">
                  <c:v>45717</c:v>
                </c:pt>
                <c:pt idx="183">
                  <c:v>45748</c:v>
                </c:pt>
                <c:pt idx="184">
                  <c:v>45778</c:v>
                </c:pt>
                <c:pt idx="185">
                  <c:v>45809</c:v>
                </c:pt>
                <c:pt idx="186">
                  <c:v>45839</c:v>
                </c:pt>
                <c:pt idx="187">
                  <c:v>45870</c:v>
                </c:pt>
                <c:pt idx="188">
                  <c:v>45901</c:v>
                </c:pt>
                <c:pt idx="189">
                  <c:v>45931</c:v>
                </c:pt>
                <c:pt idx="190">
                  <c:v>45962</c:v>
                </c:pt>
                <c:pt idx="191">
                  <c:v>45992</c:v>
                </c:pt>
                <c:pt idx="192">
                  <c:v>46023</c:v>
                </c:pt>
                <c:pt idx="193">
                  <c:v>46054</c:v>
                </c:pt>
                <c:pt idx="194">
                  <c:v>46082</c:v>
                </c:pt>
                <c:pt idx="195">
                  <c:v>46113</c:v>
                </c:pt>
                <c:pt idx="196">
                  <c:v>46143</c:v>
                </c:pt>
                <c:pt idx="197">
                  <c:v>46174</c:v>
                </c:pt>
                <c:pt idx="198">
                  <c:v>46204</c:v>
                </c:pt>
                <c:pt idx="199">
                  <c:v>46235</c:v>
                </c:pt>
                <c:pt idx="200">
                  <c:v>46266</c:v>
                </c:pt>
              </c:numCache>
            </c:numRef>
          </c:cat>
          <c:val>
            <c:numRef>
              <c:f>Sheet4!$I$4:$I$204</c:f>
              <c:numCache>
                <c:formatCode>0.000</c:formatCode>
                <c:ptCount val="201"/>
                <c:pt idx="0">
                  <c:v>6.3565639344262292E-2</c:v>
                </c:pt>
                <c:pt idx="1">
                  <c:v>0.16682236065573772</c:v>
                </c:pt>
                <c:pt idx="2">
                  <c:v>6.3440655737704924E-2</c:v>
                </c:pt>
                <c:pt idx="3">
                  <c:v>0.12629609836065572</c:v>
                </c:pt>
                <c:pt idx="4">
                  <c:v>6.3280557377049185E-2</c:v>
                </c:pt>
                <c:pt idx="5">
                  <c:v>0.16495314754098361</c:v>
                </c:pt>
                <c:pt idx="6">
                  <c:v>0.12596177049180327</c:v>
                </c:pt>
                <c:pt idx="7">
                  <c:v>6.3224032786885251E-2</c:v>
                </c:pt>
                <c:pt idx="8">
                  <c:v>0.21848318032786884</c:v>
                </c:pt>
                <c:pt idx="9">
                  <c:v>0.25920340983606555</c:v>
                </c:pt>
                <c:pt idx="10">
                  <c:v>0.31368822950819675</c:v>
                </c:pt>
                <c:pt idx="11">
                  <c:v>0.49542891803278688</c:v>
                </c:pt>
                <c:pt idx="12">
                  <c:v>0.47174340983606561</c:v>
                </c:pt>
                <c:pt idx="13">
                  <c:v>0.1655315737704918</c:v>
                </c:pt>
                <c:pt idx="14">
                  <c:v>0.16434534426229511</c:v>
                </c:pt>
                <c:pt idx="15">
                  <c:v>0.25387681967213116</c:v>
                </c:pt>
                <c:pt idx="16">
                  <c:v>0.27677619672131148</c:v>
                </c:pt>
                <c:pt idx="17">
                  <c:v>6.3233442622950817E-2</c:v>
                </c:pt>
                <c:pt idx="18">
                  <c:v>8.5022885245901639E-2</c:v>
                </c:pt>
                <c:pt idx="19">
                  <c:v>6.3140065573770485E-2</c:v>
                </c:pt>
                <c:pt idx="20">
                  <c:v>0.32673111475409838</c:v>
                </c:pt>
                <c:pt idx="21">
                  <c:v>9.408390163934427E-2</c:v>
                </c:pt>
                <c:pt idx="22">
                  <c:v>0.15962990163934429</c:v>
                </c:pt>
                <c:pt idx="23">
                  <c:v>0.17099075409836065</c:v>
                </c:pt>
                <c:pt idx="24">
                  <c:v>0.20324104918032787</c:v>
                </c:pt>
                <c:pt idx="25">
                  <c:v>6.1652131147540985E-2</c:v>
                </c:pt>
                <c:pt idx="26">
                  <c:v>8.5739311475409835E-2</c:v>
                </c:pt>
                <c:pt idx="27">
                  <c:v>5.7790163934426234E-4</c:v>
                </c:pt>
                <c:pt idx="28">
                  <c:v>9.2156786885245909E-2</c:v>
                </c:pt>
                <c:pt idx="29">
                  <c:v>7.8645704918032786E-2</c:v>
                </c:pt>
                <c:pt idx="30">
                  <c:v>4.0104918032786885E-4</c:v>
                </c:pt>
                <c:pt idx="31">
                  <c:v>8.0479704918032788E-2</c:v>
                </c:pt>
                <c:pt idx="32">
                  <c:v>3.9252459016393443E-4</c:v>
                </c:pt>
                <c:pt idx="33">
                  <c:v>0.14331426229508196</c:v>
                </c:pt>
                <c:pt idx="34">
                  <c:v>2.179672131147541E-4</c:v>
                </c:pt>
                <c:pt idx="35">
                  <c:v>0.18097429508196722</c:v>
                </c:pt>
                <c:pt idx="36">
                  <c:v>4.1324590163934426E-4</c:v>
                </c:pt>
                <c:pt idx="37">
                  <c:v>7.3649180327868861E-4</c:v>
                </c:pt>
                <c:pt idx="38">
                  <c:v>7.4570491803278686E-4</c:v>
                </c:pt>
                <c:pt idx="39">
                  <c:v>6.9668852459016395E-4</c:v>
                </c:pt>
                <c:pt idx="40">
                  <c:v>4.8006557377049179E-4</c:v>
                </c:pt>
                <c:pt idx="41">
                  <c:v>3.8078688524590168E-4</c:v>
                </c:pt>
                <c:pt idx="42">
                  <c:v>2.6750819672131151E-4</c:v>
                </c:pt>
                <c:pt idx="43">
                  <c:v>3.0786885245901639E-4</c:v>
                </c:pt>
                <c:pt idx="44">
                  <c:v>3.8140983606557374E-4</c:v>
                </c:pt>
                <c:pt idx="45">
                  <c:v>5.2495081967213111E-4</c:v>
                </c:pt>
                <c:pt idx="46">
                  <c:v>9.0057934426229502E-2</c:v>
                </c:pt>
                <c:pt idx="47">
                  <c:v>8.604262295081967E-4</c:v>
                </c:pt>
                <c:pt idx="48">
                  <c:v>9.6609836065573778E-4</c:v>
                </c:pt>
                <c:pt idx="49">
                  <c:v>8.8339049180327867E-2</c:v>
                </c:pt>
                <c:pt idx="50">
                  <c:v>9.1963934426229509E-4</c:v>
                </c:pt>
                <c:pt idx="51">
                  <c:v>8.2645901639344268E-4</c:v>
                </c:pt>
                <c:pt idx="52">
                  <c:v>6.2538491803278681E-2</c:v>
                </c:pt>
                <c:pt idx="53">
                  <c:v>5.4849180327868848E-4</c:v>
                </c:pt>
                <c:pt idx="54">
                  <c:v>9.2680327868852455E-2</c:v>
                </c:pt>
                <c:pt idx="55">
                  <c:v>9.3875672131147544E-2</c:v>
                </c:pt>
                <c:pt idx="56">
                  <c:v>9.5220426229508201E-2</c:v>
                </c:pt>
                <c:pt idx="57">
                  <c:v>9.5207508196721316E-2</c:v>
                </c:pt>
                <c:pt idx="58">
                  <c:v>8.8780327868852457E-4</c:v>
                </c:pt>
                <c:pt idx="59">
                  <c:v>9.2629508196721312E-4</c:v>
                </c:pt>
                <c:pt idx="60">
                  <c:v>9.2842262295081968E-2</c:v>
                </c:pt>
                <c:pt idx="61">
                  <c:v>9.010360655737705E-2</c:v>
                </c:pt>
                <c:pt idx="62">
                  <c:v>7.4331147540983604E-4</c:v>
                </c:pt>
                <c:pt idx="63">
                  <c:v>7.9134426229508195E-4</c:v>
                </c:pt>
                <c:pt idx="64">
                  <c:v>9.0798065573770487E-2</c:v>
                </c:pt>
                <c:pt idx="65">
                  <c:v>9.0958295081967219E-2</c:v>
                </c:pt>
                <c:pt idx="66">
                  <c:v>9.0836163934426228E-2</c:v>
                </c:pt>
                <c:pt idx="67">
                  <c:v>9.0589081967213117E-2</c:v>
                </c:pt>
                <c:pt idx="68">
                  <c:v>9.071950819672131E-2</c:v>
                </c:pt>
                <c:pt idx="69">
                  <c:v>9.0781967213114753E-2</c:v>
                </c:pt>
                <c:pt idx="70">
                  <c:v>9.734157377049181E-2</c:v>
                </c:pt>
                <c:pt idx="71">
                  <c:v>0.1040039344262295</c:v>
                </c:pt>
                <c:pt idx="72">
                  <c:v>8.6616393442622952E-4</c:v>
                </c:pt>
                <c:pt idx="73">
                  <c:v>0.10850504918032787</c:v>
                </c:pt>
                <c:pt idx="74">
                  <c:v>0.33042773770491807</c:v>
                </c:pt>
                <c:pt idx="75">
                  <c:v>0.32905540983606557</c:v>
                </c:pt>
                <c:pt idx="76">
                  <c:v>0.32374370491803284</c:v>
                </c:pt>
                <c:pt idx="77">
                  <c:v>0.53916701639344267</c:v>
                </c:pt>
                <c:pt idx="78">
                  <c:v>0.51602747540983607</c:v>
                </c:pt>
                <c:pt idx="79">
                  <c:v>0.87763281967213114</c:v>
                </c:pt>
                <c:pt idx="80">
                  <c:v>0.54964921311475412</c:v>
                </c:pt>
                <c:pt idx="81">
                  <c:v>9.8360426229508191E-2</c:v>
                </c:pt>
                <c:pt idx="82">
                  <c:v>1.0811795737704917</c:v>
                </c:pt>
                <c:pt idx="83">
                  <c:v>1.3713182295081967</c:v>
                </c:pt>
                <c:pt idx="84">
                  <c:v>1.6833328852459015</c:v>
                </c:pt>
                <c:pt idx="85">
                  <c:v>1.7062803278688525</c:v>
                </c:pt>
                <c:pt idx="86">
                  <c:v>1.4279722950819671</c:v>
                </c:pt>
                <c:pt idx="87">
                  <c:v>1.6612758360655737</c:v>
                </c:pt>
                <c:pt idx="88">
                  <c:v>1.9928616721311476</c:v>
                </c:pt>
                <c:pt idx="89">
                  <c:v>1.7200584590163936</c:v>
                </c:pt>
                <c:pt idx="90">
                  <c:v>1.7571288852459015</c:v>
                </c:pt>
                <c:pt idx="91">
                  <c:v>1.4907591475409836</c:v>
                </c:pt>
                <c:pt idx="92">
                  <c:v>1.794514655737705</c:v>
                </c:pt>
                <c:pt idx="93">
                  <c:v>2.6293429508196722</c:v>
                </c:pt>
                <c:pt idx="94">
                  <c:v>2.6262386229508197</c:v>
                </c:pt>
                <c:pt idx="95">
                  <c:v>2.7083299672131149</c:v>
                </c:pt>
                <c:pt idx="96">
                  <c:v>2.3758476393442622</c:v>
                </c:pt>
                <c:pt idx="97">
                  <c:v>2.4158629508196725</c:v>
                </c:pt>
                <c:pt idx="98">
                  <c:v>3.0013915737704919</c:v>
                </c:pt>
                <c:pt idx="99">
                  <c:v>2.8093265901639342</c:v>
                </c:pt>
                <c:pt idx="100">
                  <c:v>3.1080964262295083</c:v>
                </c:pt>
                <c:pt idx="101">
                  <c:v>2.4109844590163934</c:v>
                </c:pt>
                <c:pt idx="102">
                  <c:v>3.2209795409836066</c:v>
                </c:pt>
                <c:pt idx="103">
                  <c:v>3.0008405901639348</c:v>
                </c:pt>
                <c:pt idx="104">
                  <c:v>2.6682134098360657</c:v>
                </c:pt>
                <c:pt idx="105">
                  <c:v>2.9470840983606559</c:v>
                </c:pt>
                <c:pt idx="106">
                  <c:v>3.5273794098360658</c:v>
                </c:pt>
                <c:pt idx="107">
                  <c:v>4.0260540327868855</c:v>
                </c:pt>
                <c:pt idx="108">
                  <c:v>4.1625393442622949</c:v>
                </c:pt>
                <c:pt idx="109">
                  <c:v>3.3726394426229507</c:v>
                </c:pt>
                <c:pt idx="110">
                  <c:v>4.2889899672131149</c:v>
                </c:pt>
                <c:pt idx="111">
                  <c:v>4.1672822622950818</c:v>
                </c:pt>
                <c:pt idx="112">
                  <c:v>4.7512297049180328</c:v>
                </c:pt>
                <c:pt idx="113">
                  <c:v>4.6543055409836063</c:v>
                </c:pt>
                <c:pt idx="114">
                  <c:v>5.1431124918032793</c:v>
                </c:pt>
                <c:pt idx="115">
                  <c:v>4.54353006557377</c:v>
                </c:pt>
                <c:pt idx="116">
                  <c:v>5.2548864590163937</c:v>
                </c:pt>
                <c:pt idx="117">
                  <c:v>5.8349565573770485</c:v>
                </c:pt>
                <c:pt idx="118">
                  <c:v>6.2495071147540981</c:v>
                </c:pt>
                <c:pt idx="119">
                  <c:v>7.2342990163934422</c:v>
                </c:pt>
                <c:pt idx="120">
                  <c:v>8.2067211475409838</c:v>
                </c:pt>
                <c:pt idx="121">
                  <c:v>7.4028254754098359</c:v>
                </c:pt>
                <c:pt idx="122">
                  <c:v>8.0088164262295081</c:v>
                </c:pt>
                <c:pt idx="123">
                  <c:v>6.900509737704918</c:v>
                </c:pt>
                <c:pt idx="124">
                  <c:v>5.9815801311475409</c:v>
                </c:pt>
                <c:pt idx="125">
                  <c:v>3.5738249180327868</c:v>
                </c:pt>
                <c:pt idx="126">
                  <c:v>3.154099737704918</c:v>
                </c:pt>
                <c:pt idx="127">
                  <c:v>3.6872667213114751</c:v>
                </c:pt>
                <c:pt idx="128">
                  <c:v>4.955017540983607</c:v>
                </c:pt>
                <c:pt idx="129">
                  <c:v>7.3102510163934422</c:v>
                </c:pt>
                <c:pt idx="130">
                  <c:v>9.2027018688524596</c:v>
                </c:pt>
                <c:pt idx="131">
                  <c:v>9.975826557377049</c:v>
                </c:pt>
                <c:pt idx="132">
                  <c:v>10.006418196721311</c:v>
                </c:pt>
                <c:pt idx="133">
                  <c:v>6.8325756065573771</c:v>
                </c:pt>
                <c:pt idx="134">
                  <c:v>10.525348885245903</c:v>
                </c:pt>
                <c:pt idx="135">
                  <c:v>10.059615540983605</c:v>
                </c:pt>
                <c:pt idx="136">
                  <c:v>10.325297147540985</c:v>
                </c:pt>
                <c:pt idx="137">
                  <c:v>8.8973167868852467</c:v>
                </c:pt>
                <c:pt idx="138">
                  <c:v>9.8407652786885258</c:v>
                </c:pt>
                <c:pt idx="139">
                  <c:v>9.779085278688525</c:v>
                </c:pt>
                <c:pt idx="140">
                  <c:v>9.3381461311475409</c:v>
                </c:pt>
                <c:pt idx="141">
                  <c:v>9.7743898360655734</c:v>
                </c:pt>
                <c:pt idx="142">
                  <c:v>10.045804721311475</c:v>
                </c:pt>
                <c:pt idx="143">
                  <c:v>11.323366819672131</c:v>
                </c:pt>
                <c:pt idx="144">
                  <c:v>11.599702918032788</c:v>
                </c:pt>
                <c:pt idx="145">
                  <c:v>10.38576531147541</c:v>
                </c:pt>
                <c:pt idx="146">
                  <c:v>11.938216819672132</c:v>
                </c:pt>
                <c:pt idx="147">
                  <c:v>10.834848163934426</c:v>
                </c:pt>
                <c:pt idx="148">
                  <c:v>11.522883245901641</c:v>
                </c:pt>
                <c:pt idx="149">
                  <c:v>9.8576825245901638</c:v>
                </c:pt>
                <c:pt idx="150">
                  <c:v>9.8496708196721325</c:v>
                </c:pt>
                <c:pt idx="151">
                  <c:v>9.8431160000000002</c:v>
                </c:pt>
                <c:pt idx="152">
                  <c:v>9.6845593442622953</c:v>
                </c:pt>
                <c:pt idx="153">
                  <c:v>10.158132229508196</c:v>
                </c:pt>
                <c:pt idx="154">
                  <c:v>9.9215850491803277</c:v>
                </c:pt>
                <c:pt idx="155">
                  <c:v>11.146242557377048</c:v>
                </c:pt>
                <c:pt idx="156">
                  <c:v>11.054264754098361</c:v>
                </c:pt>
                <c:pt idx="157">
                  <c:v>10.69752855737705</c:v>
                </c:pt>
                <c:pt idx="158">
                  <c:v>12.018101147540984</c:v>
                </c:pt>
                <c:pt idx="159">
                  <c:v>12.322736196721312</c:v>
                </c:pt>
                <c:pt idx="160">
                  <c:v>12.025387311475411</c:v>
                </c:pt>
                <c:pt idx="161">
                  <c:v>10.749915377049181</c:v>
                </c:pt>
                <c:pt idx="162">
                  <c:v>11.452202721311476</c:v>
                </c:pt>
                <c:pt idx="163">
                  <c:v>11.575698393442622</c:v>
                </c:pt>
                <c:pt idx="164">
                  <c:v>11.364050065573771</c:v>
                </c:pt>
                <c:pt idx="165">
                  <c:v>12.603383901639344</c:v>
                </c:pt>
                <c:pt idx="166">
                  <c:v>12.664326786885246</c:v>
                </c:pt>
                <c:pt idx="167">
                  <c:v>13.866722000000001</c:v>
                </c:pt>
                <c:pt idx="168">
                  <c:v>12.992144491803279</c:v>
                </c:pt>
                <c:pt idx="169">
                  <c:v>11.788938491803279</c:v>
                </c:pt>
                <c:pt idx="170">
                  <c:v>12.12778986885246</c:v>
                </c:pt>
                <c:pt idx="171">
                  <c:v>9.9598651803278688</c:v>
                </c:pt>
                <c:pt idx="172">
                  <c:v>12.056494918032787</c:v>
                </c:pt>
                <c:pt idx="173">
                  <c:v>11.685986655737704</c:v>
                </c:pt>
                <c:pt idx="174">
                  <c:v>10.618776426229507</c:v>
                </c:pt>
                <c:pt idx="175">
                  <c:v>11.920459573770492</c:v>
                </c:pt>
                <c:pt idx="176">
                  <c:v>11.902606918032786</c:v>
                </c:pt>
                <c:pt idx="177">
                  <c:v>12.334428655737705</c:v>
                </c:pt>
                <c:pt idx="178">
                  <c:v>12.330002327868852</c:v>
                </c:pt>
                <c:pt idx="179">
                  <c:v>13.468405672131148</c:v>
                </c:pt>
                <c:pt idx="180">
                  <c:v>13.604935377049181</c:v>
                </c:pt>
                <c:pt idx="181">
                  <c:v>13.417433639344264</c:v>
                </c:pt>
                <c:pt idx="182">
                  <c:v>15.005240918032786</c:v>
                </c:pt>
                <c:pt idx="183">
                  <c:v>14.696461147540983</c:v>
                </c:pt>
                <c:pt idx="184">
                  <c:v>14.272078590163934</c:v>
                </c:pt>
                <c:pt idx="185">
                  <c:v>13.312671901639344</c:v>
                </c:pt>
                <c:pt idx="186">
                  <c:v>14.322625081967214</c:v>
                </c:pt>
                <c:pt idx="187">
                  <c:v>14.791438655737705</c:v>
                </c:pt>
                <c:pt idx="188">
                  <c:v>14.811630000000001</c:v>
                </c:pt>
                <c:pt idx="189">
                  <c:v>16.507371213114755</c:v>
                </c:pt>
                <c:pt idx="190">
                  <c:v>17.216032032786885</c:v>
                </c:pt>
                <c:pt idx="191">
                  <c:v>18.664504360655737</c:v>
                </c:pt>
                <c:pt idx="192">
                  <c:v>17.678788754098363</c:v>
                </c:pt>
                <c:pt idx="193">
                  <c:v>16.183488655737705</c:v>
                </c:pt>
                <c:pt idx="194">
                  <c:v>18.789814819672131</c:v>
                </c:pt>
                <c:pt idx="195">
                  <c:v>17.637244295081967</c:v>
                </c:pt>
                <c:pt idx="196">
                  <c:v>16.485624557377051</c:v>
                </c:pt>
                <c:pt idx="197">
                  <c:v>17.083904950819672</c:v>
                </c:pt>
                <c:pt idx="198">
                  <c:v>17.009097901639343</c:v>
                </c:pt>
                <c:pt idx="199">
                  <c:v>18.100000000000001</c:v>
                </c:pt>
                <c:pt idx="200">
                  <c:v>18.600000000000001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2B-4CA5-BCAD-BBA853CD6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8652159"/>
        <c:axId val="339713392"/>
      </c:lineChart>
      <c:lineChart>
        <c:grouping val="standard"/>
        <c:varyColors val="0"/>
        <c:ser>
          <c:idx val="0"/>
          <c:order val="0"/>
          <c:tx>
            <c:v>FGT Z3 Mo. Basis Avg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Sheet4!$F$4:$F$204</c:f>
              <c:numCache>
                <c:formatCode>m/d/yyyy</c:formatCode>
                <c:ptCount val="201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  <c:pt idx="171">
                  <c:v>45383</c:v>
                </c:pt>
                <c:pt idx="172">
                  <c:v>45413</c:v>
                </c:pt>
                <c:pt idx="173">
                  <c:v>45444</c:v>
                </c:pt>
                <c:pt idx="174">
                  <c:v>45474</c:v>
                </c:pt>
                <c:pt idx="175">
                  <c:v>45505</c:v>
                </c:pt>
                <c:pt idx="176">
                  <c:v>45536</c:v>
                </c:pt>
                <c:pt idx="177">
                  <c:v>45566</c:v>
                </c:pt>
                <c:pt idx="178">
                  <c:v>45597</c:v>
                </c:pt>
                <c:pt idx="179">
                  <c:v>45627</c:v>
                </c:pt>
                <c:pt idx="180">
                  <c:v>45658</c:v>
                </c:pt>
                <c:pt idx="181">
                  <c:v>45689</c:v>
                </c:pt>
                <c:pt idx="182">
                  <c:v>45717</c:v>
                </c:pt>
                <c:pt idx="183">
                  <c:v>45748</c:v>
                </c:pt>
                <c:pt idx="184">
                  <c:v>45778</c:v>
                </c:pt>
                <c:pt idx="185">
                  <c:v>45809</c:v>
                </c:pt>
                <c:pt idx="186">
                  <c:v>45839</c:v>
                </c:pt>
                <c:pt idx="187">
                  <c:v>45870</c:v>
                </c:pt>
                <c:pt idx="188">
                  <c:v>45901</c:v>
                </c:pt>
                <c:pt idx="189">
                  <c:v>45931</c:v>
                </c:pt>
                <c:pt idx="190">
                  <c:v>45962</c:v>
                </c:pt>
                <c:pt idx="191">
                  <c:v>45992</c:v>
                </c:pt>
                <c:pt idx="192">
                  <c:v>46023</c:v>
                </c:pt>
                <c:pt idx="193">
                  <c:v>46054</c:v>
                </c:pt>
                <c:pt idx="194">
                  <c:v>46082</c:v>
                </c:pt>
                <c:pt idx="195">
                  <c:v>46113</c:v>
                </c:pt>
                <c:pt idx="196">
                  <c:v>46143</c:v>
                </c:pt>
                <c:pt idx="197">
                  <c:v>46174</c:v>
                </c:pt>
                <c:pt idx="198">
                  <c:v>46204</c:v>
                </c:pt>
                <c:pt idx="199">
                  <c:v>46235</c:v>
                </c:pt>
                <c:pt idx="200">
                  <c:v>46266</c:v>
                </c:pt>
              </c:numCache>
            </c:numRef>
          </c:cat>
          <c:val>
            <c:numRef>
              <c:f>Sheet4!$G$4:$G$204</c:f>
              <c:numCache>
                <c:formatCode>General</c:formatCode>
                <c:ptCount val="201"/>
                <c:pt idx="0">
                  <c:v>6.7580645161290309E-2</c:v>
                </c:pt>
                <c:pt idx="1">
                  <c:v>6.7142857142857101E-2</c:v>
                </c:pt>
                <c:pt idx="2">
                  <c:v>3.9193548387096842E-2</c:v>
                </c:pt>
                <c:pt idx="3">
                  <c:v>-3.0000000000001878E-3</c:v>
                </c:pt>
                <c:pt idx="4">
                  <c:v>4.6129032258064667E-2</c:v>
                </c:pt>
                <c:pt idx="5">
                  <c:v>3.8499999999999979E-2</c:v>
                </c:pt>
                <c:pt idx="6">
                  <c:v>6.1612903225806426E-2</c:v>
                </c:pt>
                <c:pt idx="7">
                  <c:v>6.6290322580645156E-2</c:v>
                </c:pt>
                <c:pt idx="8">
                  <c:v>6.6666666666669689E-4</c:v>
                </c:pt>
                <c:pt idx="9">
                  <c:v>1.1774193548387032E-2</c:v>
                </c:pt>
                <c:pt idx="10">
                  <c:v>4.3833333333333301E-2</c:v>
                </c:pt>
                <c:pt idx="11">
                  <c:v>9.4354838709677313E-2</c:v>
                </c:pt>
                <c:pt idx="12">
                  <c:v>3.0645161290322586E-2</c:v>
                </c:pt>
                <c:pt idx="13">
                  <c:v>3.8035714285714381E-2</c:v>
                </c:pt>
                <c:pt idx="14">
                  <c:v>4.2419354838709747E-2</c:v>
                </c:pt>
                <c:pt idx="15">
                  <c:v>0.11683333333333325</c:v>
                </c:pt>
                <c:pt idx="16">
                  <c:v>5.0806451612903203E-2</c:v>
                </c:pt>
                <c:pt idx="17">
                  <c:v>8.916666666666663E-2</c:v>
                </c:pt>
                <c:pt idx="18">
                  <c:v>3.4999999999999885E-2</c:v>
                </c:pt>
                <c:pt idx="19">
                  <c:v>0.11161290322580657</c:v>
                </c:pt>
                <c:pt idx="20">
                  <c:v>0.11949999999999993</c:v>
                </c:pt>
                <c:pt idx="21">
                  <c:v>5.7258064516128984E-2</c:v>
                </c:pt>
                <c:pt idx="22">
                  <c:v>3.51666666666667E-2</c:v>
                </c:pt>
                <c:pt idx="23">
                  <c:v>8.2258064516128847E-3</c:v>
                </c:pt>
                <c:pt idx="24">
                  <c:v>3.4999999999999996E-2</c:v>
                </c:pt>
                <c:pt idx="25">
                  <c:v>2.1034482758620732E-2</c:v>
                </c:pt>
                <c:pt idx="26">
                  <c:v>0.14145161290322586</c:v>
                </c:pt>
                <c:pt idx="27">
                  <c:v>0.25383333333333336</c:v>
                </c:pt>
                <c:pt idx="28">
                  <c:v>0.22677419354838707</c:v>
                </c:pt>
                <c:pt idx="29">
                  <c:v>0.30400000000000005</c:v>
                </c:pt>
                <c:pt idx="30">
                  <c:v>0.3125806451612903</c:v>
                </c:pt>
                <c:pt idx="31">
                  <c:v>0.23725806451612894</c:v>
                </c:pt>
                <c:pt idx="32">
                  <c:v>0.25399999999999989</c:v>
                </c:pt>
                <c:pt idx="33">
                  <c:v>0.29338709677419361</c:v>
                </c:pt>
                <c:pt idx="34">
                  <c:v>7.3999999999999927E-2</c:v>
                </c:pt>
                <c:pt idx="35">
                  <c:v>2.4354838709677445E-2</c:v>
                </c:pt>
                <c:pt idx="36">
                  <c:v>7.0967741935483789E-3</c:v>
                </c:pt>
                <c:pt idx="37">
                  <c:v>5.678571428571428E-2</c:v>
                </c:pt>
                <c:pt idx="38">
                  <c:v>7.1451612903225742E-2</c:v>
                </c:pt>
                <c:pt idx="39">
                  <c:v>1.6833333333333329E-2</c:v>
                </c:pt>
                <c:pt idx="40">
                  <c:v>2.8064516129032262E-2</c:v>
                </c:pt>
                <c:pt idx="41">
                  <c:v>0.12816666666666651</c:v>
                </c:pt>
                <c:pt idx="42">
                  <c:v>9.8387096774193605E-2</c:v>
                </c:pt>
                <c:pt idx="43">
                  <c:v>9.0161290322580689E-2</c:v>
                </c:pt>
                <c:pt idx="44">
                  <c:v>5.0333333333333279E-2</c:v>
                </c:pt>
                <c:pt idx="45">
                  <c:v>2.0645161290322556E-2</c:v>
                </c:pt>
                <c:pt idx="46">
                  <c:v>-2.5000000000000209E-3</c:v>
                </c:pt>
                <c:pt idx="47">
                  <c:v>1.161290322580639E-2</c:v>
                </c:pt>
                <c:pt idx="48">
                  <c:v>2.048387096774203E-2</c:v>
                </c:pt>
                <c:pt idx="49">
                  <c:v>-4.4642857142854608E-3</c:v>
                </c:pt>
                <c:pt idx="50">
                  <c:v>0.10435483870967754</c:v>
                </c:pt>
                <c:pt idx="51">
                  <c:v>3.8833333333333421E-2</c:v>
                </c:pt>
                <c:pt idx="52">
                  <c:v>1.1290322580645006E-2</c:v>
                </c:pt>
                <c:pt idx="53">
                  <c:v>3.0666666666666724E-2</c:v>
                </c:pt>
                <c:pt idx="54">
                  <c:v>2.6612903225806415E-2</c:v>
                </c:pt>
                <c:pt idx="55">
                  <c:v>9.08064516129031E-2</c:v>
                </c:pt>
                <c:pt idx="56">
                  <c:v>1.9999999999999987E-2</c:v>
                </c:pt>
                <c:pt idx="57">
                  <c:v>-1.7741935483870876E-3</c:v>
                </c:pt>
                <c:pt idx="58">
                  <c:v>-1.6666666666666754E-3</c:v>
                </c:pt>
                <c:pt idx="59">
                  <c:v>-3.3870967741935049E-3</c:v>
                </c:pt>
                <c:pt idx="60">
                  <c:v>7.5806451612902472E-3</c:v>
                </c:pt>
                <c:pt idx="61">
                  <c:v>1.660714285714282E-2</c:v>
                </c:pt>
                <c:pt idx="62">
                  <c:v>2.322580645161294E-2</c:v>
                </c:pt>
                <c:pt idx="63">
                  <c:v>1.1166666666666665E-2</c:v>
                </c:pt>
                <c:pt idx="64">
                  <c:v>7.3709677419354844E-2</c:v>
                </c:pt>
                <c:pt idx="65">
                  <c:v>4.5166666666666591E-2</c:v>
                </c:pt>
                <c:pt idx="66">
                  <c:v>2.7096774193548397E-2</c:v>
                </c:pt>
                <c:pt idx="67">
                  <c:v>2.2903225806451596E-2</c:v>
                </c:pt>
                <c:pt idx="68">
                  <c:v>-1.4666666666666651E-2</c:v>
                </c:pt>
                <c:pt idx="69">
                  <c:v>-1.9516129032258106E-2</c:v>
                </c:pt>
                <c:pt idx="70">
                  <c:v>7.4999999999999884E-3</c:v>
                </c:pt>
                <c:pt idx="71">
                  <c:v>1.1451612903225864E-2</c:v>
                </c:pt>
                <c:pt idx="72">
                  <c:v>6.7741935483870957E-3</c:v>
                </c:pt>
                <c:pt idx="73">
                  <c:v>-6.8965517241382438E-4</c:v>
                </c:pt>
                <c:pt idx="74">
                  <c:v>4.4032258064516099E-2</c:v>
                </c:pt>
                <c:pt idx="75">
                  <c:v>-2.6333333333333351E-2</c:v>
                </c:pt>
                <c:pt idx="76">
                  <c:v>-2.2419354838709674E-2</c:v>
                </c:pt>
                <c:pt idx="77">
                  <c:v>1.8999999999999996E-2</c:v>
                </c:pt>
                <c:pt idx="78">
                  <c:v>4.9838709677419366E-2</c:v>
                </c:pt>
                <c:pt idx="79">
                  <c:v>-7.5806451612903183E-3</c:v>
                </c:pt>
                <c:pt idx="80">
                  <c:v>-2.0666666666666715E-2</c:v>
                </c:pt>
                <c:pt idx="81">
                  <c:v>6.1290322580644999E-3</c:v>
                </c:pt>
                <c:pt idx="82">
                  <c:v>-3.6666666666666743E-2</c:v>
                </c:pt>
                <c:pt idx="83">
                  <c:v>-6.0806451612903205E-2</c:v>
                </c:pt>
                <c:pt idx="84">
                  <c:v>-5.7741935483871028E-2</c:v>
                </c:pt>
                <c:pt idx="85">
                  <c:v>-4.6607142857142861E-2</c:v>
                </c:pt>
                <c:pt idx="86">
                  <c:v>-1.2903225806451625E-2</c:v>
                </c:pt>
                <c:pt idx="87">
                  <c:v>-3.2000000000000001E-2</c:v>
                </c:pt>
                <c:pt idx="88">
                  <c:v>-6.935483870967752E-3</c:v>
                </c:pt>
                <c:pt idx="89">
                  <c:v>-2.9666666666666626E-2</c:v>
                </c:pt>
                <c:pt idx="90">
                  <c:v>-2.7419354838709668E-2</c:v>
                </c:pt>
                <c:pt idx="91">
                  <c:v>1.4516129032258098E-2</c:v>
                </c:pt>
                <c:pt idx="92">
                  <c:v>1.3666666666666657E-2</c:v>
                </c:pt>
                <c:pt idx="93">
                  <c:v>-8.7096774193548242E-3</c:v>
                </c:pt>
                <c:pt idx="94">
                  <c:v>-3.8333333333332958E-3</c:v>
                </c:pt>
                <c:pt idx="95">
                  <c:v>-3.2258064516129775E-4</c:v>
                </c:pt>
                <c:pt idx="96">
                  <c:v>8.4193548387096834E-2</c:v>
                </c:pt>
                <c:pt idx="97">
                  <c:v>4.3928571428571393E-2</c:v>
                </c:pt>
                <c:pt idx="98">
                  <c:v>1.4516129032258041E-2</c:v>
                </c:pt>
                <c:pt idx="99">
                  <c:v>-3.6333333333333329E-2</c:v>
                </c:pt>
                <c:pt idx="100">
                  <c:v>1.9677419354838705E-2</c:v>
                </c:pt>
                <c:pt idx="101">
                  <c:v>3.8333333333333405E-3</c:v>
                </c:pt>
                <c:pt idx="102">
                  <c:v>4.6774193548387672E-3</c:v>
                </c:pt>
                <c:pt idx="103">
                  <c:v>3.5806451612903252E-2</c:v>
                </c:pt>
                <c:pt idx="104">
                  <c:v>7.4333333333333335E-2</c:v>
                </c:pt>
                <c:pt idx="105">
                  <c:v>6.9032258064516044E-2</c:v>
                </c:pt>
                <c:pt idx="106">
                  <c:v>-2.8333333333333308E-2</c:v>
                </c:pt>
                <c:pt idx="107">
                  <c:v>-3.5000000000000045E-2</c:v>
                </c:pt>
                <c:pt idx="108">
                  <c:v>-4.370967741935488E-2</c:v>
                </c:pt>
                <c:pt idx="109">
                  <c:v>-1.6071428571428594E-2</c:v>
                </c:pt>
                <c:pt idx="110">
                  <c:v>-4.338709677419357E-2</c:v>
                </c:pt>
                <c:pt idx="111">
                  <c:v>-3.7000000000000012E-2</c:v>
                </c:pt>
                <c:pt idx="112">
                  <c:v>4.9999999999999793E-3</c:v>
                </c:pt>
                <c:pt idx="113">
                  <c:v>1.2999999999999989E-2</c:v>
                </c:pt>
                <c:pt idx="114">
                  <c:v>3.5806451612903224E-2</c:v>
                </c:pt>
                <c:pt idx="115">
                  <c:v>6.2741935483870998E-2</c:v>
                </c:pt>
                <c:pt idx="116">
                  <c:v>6.0999999999999957E-2</c:v>
                </c:pt>
                <c:pt idx="117">
                  <c:v>0.11241935483870964</c:v>
                </c:pt>
                <c:pt idx="118">
                  <c:v>-2.1833333333333416E-2</c:v>
                </c:pt>
                <c:pt idx="119">
                  <c:v>-1.2258064516129073E-2</c:v>
                </c:pt>
                <c:pt idx="120">
                  <c:v>-1.4838709677419397E-2</c:v>
                </c:pt>
                <c:pt idx="121">
                  <c:v>-2.0000000000000011E-2</c:v>
                </c:pt>
                <c:pt idx="122">
                  <c:v>-2.7741935483870977E-2</c:v>
                </c:pt>
                <c:pt idx="123">
                  <c:v>-3.9333333333333359E-2</c:v>
                </c:pt>
                <c:pt idx="124">
                  <c:v>4.3548387096774268E-3</c:v>
                </c:pt>
                <c:pt idx="125">
                  <c:v>5.6166666666666636E-2</c:v>
                </c:pt>
                <c:pt idx="126">
                  <c:v>0.11451612903225804</c:v>
                </c:pt>
                <c:pt idx="127">
                  <c:v>0.1132258064516129</c:v>
                </c:pt>
                <c:pt idx="128">
                  <c:v>0.16433333333333333</c:v>
                </c:pt>
                <c:pt idx="129">
                  <c:v>7.9032258064516171E-3</c:v>
                </c:pt>
                <c:pt idx="130">
                  <c:v>3.8166666666666682E-2</c:v>
                </c:pt>
                <c:pt idx="131">
                  <c:v>6.4516129032258125E-3</c:v>
                </c:pt>
                <c:pt idx="132">
                  <c:v>2.2741935483870955E-2</c:v>
                </c:pt>
                <c:pt idx="133">
                  <c:v>4.9821428571428621E-2</c:v>
                </c:pt>
                <c:pt idx="134">
                  <c:v>6.4354838709677425E-2</c:v>
                </c:pt>
                <c:pt idx="135">
                  <c:v>2.7666666666666596E-2</c:v>
                </c:pt>
                <c:pt idx="136">
                  <c:v>5.4516129032258033E-2</c:v>
                </c:pt>
                <c:pt idx="137">
                  <c:v>7.1499999999999994E-2</c:v>
                </c:pt>
                <c:pt idx="138">
                  <c:v>4.5161290322580629E-2</c:v>
                </c:pt>
                <c:pt idx="139">
                  <c:v>7.7741935483871066E-2</c:v>
                </c:pt>
                <c:pt idx="140">
                  <c:v>9.7833333333333411E-2</c:v>
                </c:pt>
                <c:pt idx="141">
                  <c:v>0.13064516129032247</c:v>
                </c:pt>
                <c:pt idx="142">
                  <c:v>3.2499999999999959E-2</c:v>
                </c:pt>
                <c:pt idx="143">
                  <c:v>4.0322580645161317E-2</c:v>
                </c:pt>
                <c:pt idx="144">
                  <c:v>0.107258064516129</c:v>
                </c:pt>
                <c:pt idx="145">
                  <c:v>5.0892857142857108E-2</c:v>
                </c:pt>
                <c:pt idx="146">
                  <c:v>-1.2903225806453057E-3</c:v>
                </c:pt>
                <c:pt idx="147">
                  <c:v>-9.8333333333331541E-3</c:v>
                </c:pt>
                <c:pt idx="148">
                  <c:v>9.3548387096774113E-2</c:v>
                </c:pt>
                <c:pt idx="149">
                  <c:v>0.65000000000000013</c:v>
                </c:pt>
                <c:pt idx="150">
                  <c:v>3.56</c:v>
                </c:pt>
                <c:pt idx="151">
                  <c:v>1.0511290322580638</c:v>
                </c:pt>
                <c:pt idx="152">
                  <c:v>0.48049999999999987</c:v>
                </c:pt>
                <c:pt idx="153">
                  <c:v>-6.1129032258064563E-2</c:v>
                </c:pt>
                <c:pt idx="154">
                  <c:v>-4.4166666666666791E-2</c:v>
                </c:pt>
                <c:pt idx="155">
                  <c:v>0.44209677419354843</c:v>
                </c:pt>
                <c:pt idx="156">
                  <c:v>5.6451612903225749E-2</c:v>
                </c:pt>
                <c:pt idx="157">
                  <c:v>-2.9285714285714311E-2</c:v>
                </c:pt>
                <c:pt idx="158">
                  <c:v>5.3225806451612907E-2</c:v>
                </c:pt>
                <c:pt idx="159">
                  <c:v>0.11250000000000003</c:v>
                </c:pt>
                <c:pt idx="160">
                  <c:v>0.13370967741935486</c:v>
                </c:pt>
                <c:pt idx="161">
                  <c:v>0.34116666666666651</c:v>
                </c:pt>
                <c:pt idx="162">
                  <c:v>0.66758064516129012</c:v>
                </c:pt>
                <c:pt idx="163">
                  <c:v>0.62064516129032266</c:v>
                </c:pt>
                <c:pt idx="164">
                  <c:v>0.35633333333333339</c:v>
                </c:pt>
                <c:pt idx="165">
                  <c:v>0.10370967741935491</c:v>
                </c:pt>
                <c:pt idx="166">
                  <c:v>-2.0666666666666642E-2</c:v>
                </c:pt>
                <c:pt idx="167">
                  <c:v>0.11709677419354834</c:v>
                </c:pt>
                <c:pt idx="168">
                  <c:v>0.18306451612903216</c:v>
                </c:pt>
                <c:pt idx="169">
                  <c:v>0.10275862068965522</c:v>
                </c:pt>
                <c:pt idx="170">
                  <c:v>3.8709677419354444E-3</c:v>
                </c:pt>
                <c:pt idx="171">
                  <c:v>2.2333333333333347E-2</c:v>
                </c:pt>
                <c:pt idx="172">
                  <c:v>0.84419354838709693</c:v>
                </c:pt>
                <c:pt idx="173">
                  <c:v>0.95016666666666683</c:v>
                </c:pt>
                <c:pt idx="174">
                  <c:v>0.55161290322580636</c:v>
                </c:pt>
                <c:pt idx="175">
                  <c:v>0.36032258064516126</c:v>
                </c:pt>
                <c:pt idx="176">
                  <c:v>0.44216666666666665</c:v>
                </c:pt>
                <c:pt idx="177">
                  <c:v>0.15693548387096784</c:v>
                </c:pt>
                <c:pt idx="178">
                  <c:v>0.22116666666666665</c:v>
                </c:pt>
                <c:pt idx="179">
                  <c:v>5.3548387096774126E-2</c:v>
                </c:pt>
                <c:pt idx="180">
                  <c:v>0.42000000000000015</c:v>
                </c:pt>
                <c:pt idx="181">
                  <c:v>0.17625000000000016</c:v>
                </c:pt>
                <c:pt idx="182">
                  <c:v>4.7000000000000021E-2</c:v>
                </c:pt>
                <c:pt idx="183">
                  <c:v>0</c:v>
                </c:pt>
                <c:pt idx="184">
                  <c:v>6.7580645161290392E-2</c:v>
                </c:pt>
                <c:pt idx="185">
                  <c:v>0.35693548387096774</c:v>
                </c:pt>
                <c:pt idx="186">
                  <c:v>0.64629032258064512</c:v>
                </c:pt>
                <c:pt idx="187">
                  <c:v>0.52241935483870972</c:v>
                </c:pt>
                <c:pt idx="188">
                  <c:v>0.29250000000000009</c:v>
                </c:pt>
                <c:pt idx="189">
                  <c:v>0.32629032258064528</c:v>
                </c:pt>
                <c:pt idx="190">
                  <c:v>-6.2500000000000014E-2</c:v>
                </c:pt>
                <c:pt idx="191">
                  <c:v>0.36129032258064525</c:v>
                </c:pt>
                <c:pt idx="192">
                  <c:v>1.3699999999999999</c:v>
                </c:pt>
                <c:pt idx="193">
                  <c:v>1.394821428571428</c:v>
                </c:pt>
                <c:pt idx="194">
                  <c:v>0.11387096774193546</c:v>
                </c:pt>
                <c:pt idx="195">
                  <c:v>0</c:v>
                </c:pt>
                <c:pt idx="196">
                  <c:v>0.17677419354838717</c:v>
                </c:pt>
                <c:pt idx="197">
                  <c:v>0.80533333333333346</c:v>
                </c:pt>
                <c:pt idx="198">
                  <c:v>0.89145161290322572</c:v>
                </c:pt>
                <c:pt idx="199">
                  <c:v>1.1822580645161291</c:v>
                </c:pt>
                <c:pt idx="200">
                  <c:v>2.2708333333333335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2B-4CA5-BCAD-BBA853CD682C}"/>
            </c:ext>
          </c:extLst>
        </c:ser>
        <c:ser>
          <c:idx val="1"/>
          <c:order val="1"/>
          <c:tx>
            <c:v>FGT CG Mo. Basis Avg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Sheet4!$F$4:$F$204</c:f>
              <c:numCache>
                <c:formatCode>m/d/yyyy</c:formatCode>
                <c:ptCount val="201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  <c:pt idx="171">
                  <c:v>45383</c:v>
                </c:pt>
                <c:pt idx="172">
                  <c:v>45413</c:v>
                </c:pt>
                <c:pt idx="173">
                  <c:v>45444</c:v>
                </c:pt>
                <c:pt idx="174">
                  <c:v>45474</c:v>
                </c:pt>
                <c:pt idx="175">
                  <c:v>45505</c:v>
                </c:pt>
                <c:pt idx="176">
                  <c:v>45536</c:v>
                </c:pt>
                <c:pt idx="177">
                  <c:v>45566</c:v>
                </c:pt>
                <c:pt idx="178">
                  <c:v>45597</c:v>
                </c:pt>
                <c:pt idx="179">
                  <c:v>45627</c:v>
                </c:pt>
                <c:pt idx="180">
                  <c:v>45658</c:v>
                </c:pt>
                <c:pt idx="181">
                  <c:v>45689</c:v>
                </c:pt>
                <c:pt idx="182">
                  <c:v>45717</c:v>
                </c:pt>
                <c:pt idx="183">
                  <c:v>45748</c:v>
                </c:pt>
                <c:pt idx="184">
                  <c:v>45778</c:v>
                </c:pt>
                <c:pt idx="185">
                  <c:v>45809</c:v>
                </c:pt>
                <c:pt idx="186">
                  <c:v>45839</c:v>
                </c:pt>
                <c:pt idx="187">
                  <c:v>45870</c:v>
                </c:pt>
                <c:pt idx="188">
                  <c:v>45901</c:v>
                </c:pt>
                <c:pt idx="189">
                  <c:v>45931</c:v>
                </c:pt>
                <c:pt idx="190">
                  <c:v>45962</c:v>
                </c:pt>
                <c:pt idx="191">
                  <c:v>45992</c:v>
                </c:pt>
                <c:pt idx="192">
                  <c:v>46023</c:v>
                </c:pt>
                <c:pt idx="193">
                  <c:v>46054</c:v>
                </c:pt>
                <c:pt idx="194">
                  <c:v>46082</c:v>
                </c:pt>
                <c:pt idx="195">
                  <c:v>46113</c:v>
                </c:pt>
                <c:pt idx="196">
                  <c:v>46143</c:v>
                </c:pt>
                <c:pt idx="197">
                  <c:v>46174</c:v>
                </c:pt>
                <c:pt idx="198">
                  <c:v>46204</c:v>
                </c:pt>
                <c:pt idx="199">
                  <c:v>46235</c:v>
                </c:pt>
                <c:pt idx="200">
                  <c:v>46266</c:v>
                </c:pt>
              </c:numCache>
            </c:numRef>
          </c:cat>
          <c:val>
            <c:numRef>
              <c:f>Sheet4!$H$4:$H$204</c:f>
              <c:numCache>
                <c:formatCode>General</c:formatCode>
                <c:ptCount val="201"/>
                <c:pt idx="0">
                  <c:v>2.4296666666666664</c:v>
                </c:pt>
                <c:pt idx="1">
                  <c:v>0.69851851851851865</c:v>
                </c:pt>
                <c:pt idx="2">
                  <c:v>0.44266666666666693</c:v>
                </c:pt>
                <c:pt idx="3">
                  <c:v>0.315</c:v>
                </c:pt>
                <c:pt idx="4">
                  <c:v>0.70725806451612871</c:v>
                </c:pt>
                <c:pt idx="5">
                  <c:v>1.4291666666666667</c:v>
                </c:pt>
                <c:pt idx="6">
                  <c:v>1.4167741935483871</c:v>
                </c:pt>
                <c:pt idx="7">
                  <c:v>2.4138709677419352</c:v>
                </c:pt>
                <c:pt idx="8">
                  <c:v>0.61816666666666642</c:v>
                </c:pt>
                <c:pt idx="9">
                  <c:v>0.32150000000000001</c:v>
                </c:pt>
                <c:pt idx="10">
                  <c:v>0.23920000000000002</c:v>
                </c:pt>
                <c:pt idx="11">
                  <c:v>3.8451724137931036</c:v>
                </c:pt>
                <c:pt idx="12">
                  <c:v>1.1779629629629629</c:v>
                </c:pt>
                <c:pt idx="13">
                  <c:v>0.35555555555555546</c:v>
                </c:pt>
                <c:pt idx="14">
                  <c:v>0.29000000000000009</c:v>
                </c:pt>
                <c:pt idx="15">
                  <c:v>0.47500000000000014</c:v>
                </c:pt>
                <c:pt idx="16">
                  <c:v>0.40068965517241378</c:v>
                </c:pt>
                <c:pt idx="17">
                  <c:v>0.54386363636363644</c:v>
                </c:pt>
                <c:pt idx="18">
                  <c:v>0.3515625</c:v>
                </c:pt>
                <c:pt idx="19">
                  <c:v>0.45179999999999976</c:v>
                </c:pt>
                <c:pt idx="20">
                  <c:v>0.34449999999999992</c:v>
                </c:pt>
                <c:pt idx="21">
                  <c:v>0.26425925925925925</c:v>
                </c:pt>
                <c:pt idx="22">
                  <c:v>0.25666666666666665</c:v>
                </c:pt>
                <c:pt idx="23">
                  <c:v>0.20294117647058821</c:v>
                </c:pt>
                <c:pt idx="24">
                  <c:v>0.31395833333333334</c:v>
                </c:pt>
                <c:pt idx="25">
                  <c:v>0.30272727272727284</c:v>
                </c:pt>
                <c:pt idx="26">
                  <c:v>0.29090909090909095</c:v>
                </c:pt>
                <c:pt idx="27">
                  <c:v>0.48809523809523808</c:v>
                </c:pt>
                <c:pt idx="28">
                  <c:v>0.62055555555555564</c:v>
                </c:pt>
                <c:pt idx="29">
                  <c:v>0.60192307692307701</c:v>
                </c:pt>
                <c:pt idx="30">
                  <c:v>0.87749999999999972</c:v>
                </c:pt>
                <c:pt idx="31">
                  <c:v>0.8317307692307695</c:v>
                </c:pt>
                <c:pt idx="32">
                  <c:v>0.85958333333333314</c:v>
                </c:pt>
                <c:pt idx="33">
                  <c:v>0.63400000000000001</c:v>
                </c:pt>
                <c:pt idx="34">
                  <c:v>0.29416666666666652</c:v>
                </c:pt>
                <c:pt idx="35">
                  <c:v>0.32277777777777777</c:v>
                </c:pt>
                <c:pt idx="36">
                  <c:v>0.20333333333333328</c:v>
                </c:pt>
                <c:pt idx="37">
                  <c:v>0.2334375000000001</c:v>
                </c:pt>
                <c:pt idx="38">
                  <c:v>0.35100000000000009</c:v>
                </c:pt>
                <c:pt idx="39">
                  <c:v>0.2215384615384616</c:v>
                </c:pt>
                <c:pt idx="40">
                  <c:v>0.14785714285714308</c:v>
                </c:pt>
                <c:pt idx="41">
                  <c:v>0.41045454545454557</c:v>
                </c:pt>
                <c:pt idx="42">
                  <c:v>0.36357142857142855</c:v>
                </c:pt>
                <c:pt idx="43">
                  <c:v>0.37961538461538452</c:v>
                </c:pt>
                <c:pt idx="44">
                  <c:v>0.36749999999999994</c:v>
                </c:pt>
                <c:pt idx="45">
                  <c:v>0.13500000000000001</c:v>
                </c:pt>
                <c:pt idx="46">
                  <c:v>0.12400000000000003</c:v>
                </c:pt>
                <c:pt idx="47">
                  <c:v>0.17833333333333323</c:v>
                </c:pt>
                <c:pt idx="48">
                  <c:v>0.34782608695652167</c:v>
                </c:pt>
                <c:pt idx="49">
                  <c:v>0.15650000000000017</c:v>
                </c:pt>
                <c:pt idx="50">
                  <c:v>0.2742857142857143</c:v>
                </c:pt>
                <c:pt idx="51">
                  <c:v>0.27035714285714285</c:v>
                </c:pt>
                <c:pt idx="52">
                  <c:v>0.2507692307692308</c:v>
                </c:pt>
                <c:pt idx="53">
                  <c:v>0.2873809523809524</c:v>
                </c:pt>
                <c:pt idx="54">
                  <c:v>0.25274193548387103</c:v>
                </c:pt>
                <c:pt idx="55">
                  <c:v>0.46166666666666673</c:v>
                </c:pt>
                <c:pt idx="56">
                  <c:v>0.21499999999999997</c:v>
                </c:pt>
                <c:pt idx="57">
                  <c:v>0.18333333333333346</c:v>
                </c:pt>
                <c:pt idx="58">
                  <c:v>0.20968750000000017</c:v>
                </c:pt>
                <c:pt idx="59">
                  <c:v>9.6000000000000044E-2</c:v>
                </c:pt>
                <c:pt idx="60">
                  <c:v>0.20078947368421049</c:v>
                </c:pt>
                <c:pt idx="61">
                  <c:v>0.39580000000000015</c:v>
                </c:pt>
                <c:pt idx="62">
                  <c:v>0.16722222222222216</c:v>
                </c:pt>
                <c:pt idx="63">
                  <c:v>0.22956521739130448</c:v>
                </c:pt>
                <c:pt idx="64">
                  <c:v>0.28624999999999995</c:v>
                </c:pt>
                <c:pt idx="65">
                  <c:v>0.69125000000000003</c:v>
                </c:pt>
                <c:pt idx="66">
                  <c:v>0.3030000000000001</c:v>
                </c:pt>
                <c:pt idx="67">
                  <c:v>0.40281249999999996</c:v>
                </c:pt>
                <c:pt idx="68">
                  <c:v>0.33458333333333323</c:v>
                </c:pt>
                <c:pt idx="69">
                  <c:v>0.2690909090909091</c:v>
                </c:pt>
                <c:pt idx="70">
                  <c:v>0.33222222222222231</c:v>
                </c:pt>
                <c:pt idx="71">
                  <c:v>0.24333333333333326</c:v>
                </c:pt>
                <c:pt idx="72">
                  <c:v>0.36653846153846159</c:v>
                </c:pt>
                <c:pt idx="73">
                  <c:v>0.34000000000000014</c:v>
                </c:pt>
                <c:pt idx="74">
                  <c:v>0.30037037037037034</c:v>
                </c:pt>
                <c:pt idx="75">
                  <c:v>0.27706896551724147</c:v>
                </c:pt>
                <c:pt idx="76">
                  <c:v>0.42240000000000011</c:v>
                </c:pt>
                <c:pt idx="77">
                  <c:v>0.60896551724137926</c:v>
                </c:pt>
                <c:pt idx="78">
                  <c:v>1.3274193548387097</c:v>
                </c:pt>
                <c:pt idx="79">
                  <c:v>0.53071428571428569</c:v>
                </c:pt>
                <c:pt idx="80">
                  <c:v>0.30071428571428571</c:v>
                </c:pt>
                <c:pt idx="81">
                  <c:v>0.24566666666666659</c:v>
                </c:pt>
                <c:pt idx="82">
                  <c:v>0.20166666666666655</c:v>
                </c:pt>
                <c:pt idx="83">
                  <c:v>0.13875000000000004</c:v>
                </c:pt>
                <c:pt idx="84">
                  <c:v>0.17937500000000012</c:v>
                </c:pt>
                <c:pt idx="85">
                  <c:v>0.12124999999999991</c:v>
                </c:pt>
                <c:pt idx="86">
                  <c:v>0.14289473684210527</c:v>
                </c:pt>
                <c:pt idx="87">
                  <c:v>0.22666666666666671</c:v>
                </c:pt>
                <c:pt idx="88">
                  <c:v>0.43017857142857147</c:v>
                </c:pt>
                <c:pt idx="89">
                  <c:v>0.42052631578947375</c:v>
                </c:pt>
                <c:pt idx="90">
                  <c:v>0.37080645161290321</c:v>
                </c:pt>
                <c:pt idx="91">
                  <c:v>0.43962962962962965</c:v>
                </c:pt>
                <c:pt idx="92">
                  <c:v>0.3468518518518518</c:v>
                </c:pt>
                <c:pt idx="93">
                  <c:v>0.25476190476190486</c:v>
                </c:pt>
                <c:pt idx="94">
                  <c:v>0.16642857142857143</c:v>
                </c:pt>
                <c:pt idx="95">
                  <c:v>0.30466666666666675</c:v>
                </c:pt>
                <c:pt idx="96">
                  <c:v>1.4380357142857141</c:v>
                </c:pt>
                <c:pt idx="97">
                  <c:v>0.2518749999999999</c:v>
                </c:pt>
                <c:pt idx="98">
                  <c:v>0.22374999999999995</c:v>
                </c:pt>
                <c:pt idx="99">
                  <c:v>0.23750000000000004</c:v>
                </c:pt>
                <c:pt idx="100">
                  <c:v>0.20250000000000012</c:v>
                </c:pt>
                <c:pt idx="101">
                  <c:v>0.30392857142857149</c:v>
                </c:pt>
                <c:pt idx="102">
                  <c:v>0.27880952380952384</c:v>
                </c:pt>
                <c:pt idx="103">
                  <c:v>0.34035714285714286</c:v>
                </c:pt>
                <c:pt idx="104">
                  <c:v>0.43767857142857131</c:v>
                </c:pt>
                <c:pt idx="105">
                  <c:v>0.48625000000000007</c:v>
                </c:pt>
                <c:pt idx="106">
                  <c:v>0.23433333333333342</c:v>
                </c:pt>
                <c:pt idx="107">
                  <c:v>0.21615384615384636</c:v>
                </c:pt>
                <c:pt idx="108">
                  <c:v>0.27874999999999994</c:v>
                </c:pt>
                <c:pt idx="109">
                  <c:v>0.14699999999999988</c:v>
                </c:pt>
                <c:pt idx="110">
                  <c:v>0.12277777777777787</c:v>
                </c:pt>
                <c:pt idx="111">
                  <c:v>0.20277777777777795</c:v>
                </c:pt>
                <c:pt idx="112">
                  <c:v>0.31903225806451618</c:v>
                </c:pt>
                <c:pt idx="113">
                  <c:v>0.31749999999999995</c:v>
                </c:pt>
                <c:pt idx="114">
                  <c:v>0.2808064516129033</c:v>
                </c:pt>
                <c:pt idx="115">
                  <c:v>0.24500000000000002</c:v>
                </c:pt>
                <c:pt idx="116">
                  <c:v>0.32483333333333325</c:v>
                </c:pt>
                <c:pt idx="117">
                  <c:v>0.3038709677419355</c:v>
                </c:pt>
                <c:pt idx="118">
                  <c:v>0.15316666666666665</c:v>
                </c:pt>
                <c:pt idx="119">
                  <c:v>0.15048387096774188</c:v>
                </c:pt>
                <c:pt idx="120">
                  <c:v>0.14677419354838714</c:v>
                </c:pt>
                <c:pt idx="121">
                  <c:v>0.13155172413793101</c:v>
                </c:pt>
                <c:pt idx="122">
                  <c:v>0.11999999999999997</c:v>
                </c:pt>
                <c:pt idx="123">
                  <c:v>0.10483333333333329</c:v>
                </c:pt>
                <c:pt idx="124">
                  <c:v>0.1475806451612903</c:v>
                </c:pt>
                <c:pt idx="125">
                  <c:v>0.24250000000000005</c:v>
                </c:pt>
                <c:pt idx="126">
                  <c:v>0.33999999999999991</c:v>
                </c:pt>
                <c:pt idx="127">
                  <c:v>0.28064516129032258</c:v>
                </c:pt>
                <c:pt idx="128">
                  <c:v>0.32516666666666671</c:v>
                </c:pt>
                <c:pt idx="129">
                  <c:v>0.13790322580645159</c:v>
                </c:pt>
                <c:pt idx="130">
                  <c:v>0.1631666666666666</c:v>
                </c:pt>
                <c:pt idx="131">
                  <c:v>0.16161290322580643</c:v>
                </c:pt>
                <c:pt idx="132">
                  <c:v>0.14483870967741938</c:v>
                </c:pt>
                <c:pt idx="133">
                  <c:v>0.23346153846153847</c:v>
                </c:pt>
                <c:pt idx="134">
                  <c:v>0.1909677419354838</c:v>
                </c:pt>
                <c:pt idx="135">
                  <c:v>0.16033333333333336</c:v>
                </c:pt>
                <c:pt idx="136">
                  <c:v>0.22177419354838698</c:v>
                </c:pt>
                <c:pt idx="137">
                  <c:v>0.2593333333333333</c:v>
                </c:pt>
                <c:pt idx="138">
                  <c:v>0.22774193548387092</c:v>
                </c:pt>
                <c:pt idx="139">
                  <c:v>0.28129032258064518</c:v>
                </c:pt>
                <c:pt idx="140">
                  <c:v>0.31816666666666671</c:v>
                </c:pt>
                <c:pt idx="141">
                  <c:v>0.35709677419354818</c:v>
                </c:pt>
                <c:pt idx="142">
                  <c:v>0.23166666666666672</c:v>
                </c:pt>
                <c:pt idx="143">
                  <c:v>0.23193548387096766</c:v>
                </c:pt>
                <c:pt idx="144">
                  <c:v>0.46645161290322595</c:v>
                </c:pt>
                <c:pt idx="145">
                  <c:v>0.30678571428571438</c:v>
                </c:pt>
                <c:pt idx="146">
                  <c:v>0.36306451612903201</c:v>
                </c:pt>
                <c:pt idx="147">
                  <c:v>0.29883333333333334</c:v>
                </c:pt>
                <c:pt idx="148">
                  <c:v>0.47241935483870973</c:v>
                </c:pt>
                <c:pt idx="149">
                  <c:v>1.5060000000000002</c:v>
                </c:pt>
                <c:pt idx="150">
                  <c:v>5.0464516129032253</c:v>
                </c:pt>
                <c:pt idx="151">
                  <c:v>2.5637096774193551</c:v>
                </c:pt>
                <c:pt idx="152">
                  <c:v>1.5981666666666667</c:v>
                </c:pt>
                <c:pt idx="153">
                  <c:v>0.45053571428571448</c:v>
                </c:pt>
                <c:pt idx="154">
                  <c:v>0.34383333333333332</c:v>
                </c:pt>
                <c:pt idx="155">
                  <c:v>1.171290322580645</c:v>
                </c:pt>
                <c:pt idx="156">
                  <c:v>0.40193548387096767</c:v>
                </c:pt>
                <c:pt idx="157">
                  <c:v>0.20303571428571418</c:v>
                </c:pt>
                <c:pt idx="158">
                  <c:v>0.26516129032258073</c:v>
                </c:pt>
                <c:pt idx="159">
                  <c:v>0.37483333333333346</c:v>
                </c:pt>
                <c:pt idx="160">
                  <c:v>0.36483870967741944</c:v>
                </c:pt>
                <c:pt idx="161">
                  <c:v>0.59633333333333338</c:v>
                </c:pt>
                <c:pt idx="162">
                  <c:v>1.1964516129032257</c:v>
                </c:pt>
                <c:pt idx="163">
                  <c:v>1.5056451612903221</c:v>
                </c:pt>
                <c:pt idx="164">
                  <c:v>0.7466666666666667</c:v>
                </c:pt>
                <c:pt idx="165">
                  <c:v>0.33177419354838711</c:v>
                </c:pt>
                <c:pt idx="166">
                  <c:v>0.17216666666666669</c:v>
                </c:pt>
                <c:pt idx="167">
                  <c:v>0.33145161290322578</c:v>
                </c:pt>
                <c:pt idx="168">
                  <c:v>0.56193548387096792</c:v>
                </c:pt>
                <c:pt idx="169">
                  <c:v>0.30517241379310356</c:v>
                </c:pt>
                <c:pt idx="170">
                  <c:v>0.17629032258064523</c:v>
                </c:pt>
                <c:pt idx="171">
                  <c:v>0.20500000000000002</c:v>
                </c:pt>
                <c:pt idx="172">
                  <c:v>1.090967741935484</c:v>
                </c:pt>
                <c:pt idx="173">
                  <c:v>1.2470000000000006</c:v>
                </c:pt>
                <c:pt idx="174">
                  <c:v>0.79564516129032259</c:v>
                </c:pt>
                <c:pt idx="175">
                  <c:v>0.60322580645161283</c:v>
                </c:pt>
                <c:pt idx="176">
                  <c:v>0.65783333333333327</c:v>
                </c:pt>
                <c:pt idx="177">
                  <c:v>0.39758064516129016</c:v>
                </c:pt>
                <c:pt idx="178">
                  <c:v>0.40933333333333327</c:v>
                </c:pt>
                <c:pt idx="179">
                  <c:v>0.29161290322580635</c:v>
                </c:pt>
                <c:pt idx="180">
                  <c:v>1.5200000000000005</c:v>
                </c:pt>
                <c:pt idx="181">
                  <c:v>0.46982142857142861</c:v>
                </c:pt>
                <c:pt idx="182">
                  <c:v>0.28516666666666673</c:v>
                </c:pt>
                <c:pt idx="183">
                  <c:v>0.1893333333333333</c:v>
                </c:pt>
                <c:pt idx="184">
                  <c:v>0.3470967741935484</c:v>
                </c:pt>
                <c:pt idx="185">
                  <c:v>0.92129032258064492</c:v>
                </c:pt>
                <c:pt idx="186">
                  <c:v>1.4954838709677414</c:v>
                </c:pt>
                <c:pt idx="187">
                  <c:v>1.3424193548387102</c:v>
                </c:pt>
                <c:pt idx="188">
                  <c:v>0.50599999999999978</c:v>
                </c:pt>
                <c:pt idx="189">
                  <c:v>0.54612903225806464</c:v>
                </c:pt>
                <c:pt idx="190">
                  <c:v>0.17733333333333326</c:v>
                </c:pt>
                <c:pt idx="191">
                  <c:v>0.65419354838709665</c:v>
                </c:pt>
                <c:pt idx="192">
                  <c:v>5.2458064516129026</c:v>
                </c:pt>
                <c:pt idx="193">
                  <c:v>5.29</c:v>
                </c:pt>
                <c:pt idx="194">
                  <c:v>0.33451612903225802</c:v>
                </c:pt>
                <c:pt idx="195">
                  <c:v>0.19016666666666671</c:v>
                </c:pt>
                <c:pt idx="196">
                  <c:v>0.40435483870967726</c:v>
                </c:pt>
                <c:pt idx="197">
                  <c:v>1.2111666666666665</c:v>
                </c:pt>
                <c:pt idx="198">
                  <c:v>1.7954838709677419</c:v>
                </c:pt>
                <c:pt idx="199">
                  <c:v>2.1922580645161291</c:v>
                </c:pt>
                <c:pt idx="200">
                  <c:v>2.9116666666666662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2B-4CA5-BCAD-BBA853CD6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255488"/>
        <c:axId val="1568753936"/>
      </c:lineChart>
      <c:dateAx>
        <c:axId val="1398652159"/>
        <c:scaling>
          <c:orientation val="minMax"/>
          <c:min val="42005"/>
        </c:scaling>
        <c:delete val="0"/>
        <c:axPos val="b"/>
        <c:numFmt formatCode="m/d/yy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13392"/>
        <c:crosses val="autoZero"/>
        <c:auto val="1"/>
        <c:lblOffset val="100"/>
        <c:baseTimeUnit val="months"/>
      </c:dateAx>
      <c:valAx>
        <c:axId val="33971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LNG BCF/day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8652159"/>
        <c:crosses val="autoZero"/>
        <c:crossBetween val="between"/>
      </c:valAx>
      <c:valAx>
        <c:axId val="1568753936"/>
        <c:scaling>
          <c:orientation val="minMax"/>
          <c:max val="4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Mo. Avg $/MMBTU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55488"/>
        <c:crosses val="max"/>
        <c:crossBetween val="between"/>
      </c:valAx>
      <c:dateAx>
        <c:axId val="29825548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56875393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Florida NG Prices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PowerPoint]Sheet5'!$I$2</c:f>
              <c:strCache>
                <c:ptCount val="1"/>
                <c:pt idx="0">
                  <c:v>Henry Hub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'[Chart in Microsoft PowerPoint]Sheet5'!$H$3:$H$9</c:f>
              <c:strCache>
                <c:ptCount val="7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</c:strCache>
            </c:strRef>
          </c:cat>
          <c:val>
            <c:numRef>
              <c:f>'[Chart in Microsoft PowerPoint]Sheet5'!$I$3:$I$9</c:f>
              <c:numCache>
                <c:formatCode>_("$"* #,##0.00_);_("$"* \(#,##0.00\);_("$"* "-"??_);_(@_)</c:formatCode>
                <c:ptCount val="7"/>
                <c:pt idx="0">
                  <c:v>3.2064166666666662</c:v>
                </c:pt>
                <c:pt idx="1">
                  <c:v>3.7254999999999998</c:v>
                </c:pt>
                <c:pt idx="2">
                  <c:v>3.7068333333333334</c:v>
                </c:pt>
                <c:pt idx="3">
                  <c:v>3.665916666666666</c:v>
                </c:pt>
                <c:pt idx="4">
                  <c:v>3.613</c:v>
                </c:pt>
                <c:pt idx="5">
                  <c:v>3.5546666666666664</c:v>
                </c:pt>
                <c:pt idx="6">
                  <c:v>3.4393333333333334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0E-4FA8-9184-F7199A75252D}"/>
            </c:ext>
          </c:extLst>
        </c:ser>
        <c:ser>
          <c:idx val="1"/>
          <c:order val="1"/>
          <c:tx>
            <c:strRef>
              <c:f>'[Chart in Microsoft PowerPoint]Sheet5'!$J$2</c:f>
              <c:strCache>
                <c:ptCount val="1"/>
                <c:pt idx="0">
                  <c:v>FGT Z3</c:v>
                </c:pt>
              </c:strCache>
              <c:extLst xmlns:c15="http://schemas.microsoft.com/office/drawing/2012/chart"/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PowerPoint]Sheet5'!$H$3:$H$9</c:f>
              <c:strCache>
                <c:ptCount val="7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</c:strCache>
              <c:extLst xmlns:c15="http://schemas.microsoft.com/office/drawing/2012/chart"/>
            </c:strRef>
          </c:cat>
          <c:val>
            <c:numRef>
              <c:f>'[Chart in Microsoft PowerPoint]Sheet5'!$J$3:$J$9</c:f>
              <c:numCache>
                <c:formatCode>_("$"* #,##0.00_);_("$"* \(#,##0.00\);_("$"* "-"??_);_(@_)</c:formatCode>
                <c:ptCount val="7"/>
                <c:pt idx="0">
                  <c:v>3.6970416666666668</c:v>
                </c:pt>
                <c:pt idx="1">
                  <c:v>4.1361250000000007</c:v>
                </c:pt>
                <c:pt idx="2">
                  <c:v>4.1362083333333333</c:v>
                </c:pt>
                <c:pt idx="3">
                  <c:v>4.1082083333333328</c:v>
                </c:pt>
                <c:pt idx="4">
                  <c:v>4.058208333333333</c:v>
                </c:pt>
                <c:pt idx="5">
                  <c:v>3.9832083333333332</c:v>
                </c:pt>
                <c:pt idx="6">
                  <c:v>3.8628749999999994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890E-4FA8-9184-F7199A75252D}"/>
            </c:ext>
          </c:extLst>
        </c:ser>
        <c:ser>
          <c:idx val="3"/>
          <c:order val="3"/>
          <c:tx>
            <c:strRef>
              <c:f>'[Chart in Microsoft PowerPoint]Sheet5'!$L$2</c:f>
              <c:strCache>
                <c:ptCount val="1"/>
                <c:pt idx="0">
                  <c:v>FGT Z3 Basis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'[Chart in Microsoft PowerPoint]Sheet5'!$L$3:$L$9</c:f>
              <c:numCache>
                <c:formatCode>_("$"* #,##0.00_);_("$"* \(#,##0.00\);_("$"* "-"??_);_(@_)</c:formatCode>
                <c:ptCount val="7"/>
                <c:pt idx="0">
                  <c:v>0.49062500000000003</c:v>
                </c:pt>
                <c:pt idx="1">
                  <c:v>0.41062500000000002</c:v>
                </c:pt>
                <c:pt idx="2">
                  <c:v>0.42937500000000001</c:v>
                </c:pt>
                <c:pt idx="3">
                  <c:v>0.44229166666666675</c:v>
                </c:pt>
                <c:pt idx="4">
                  <c:v>0.44520833333333337</c:v>
                </c:pt>
                <c:pt idx="5">
                  <c:v>0.42854166666666665</c:v>
                </c:pt>
                <c:pt idx="6">
                  <c:v>0.42354166666666665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0E-4FA8-9184-F7199A752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317168"/>
        <c:axId val="339509392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'[Chart in Microsoft PowerPoint]Sheet5'!$K$2</c15:sqref>
                        </c15:formulaRef>
                      </c:ext>
                    </c:extLst>
                    <c:strCache>
                      <c:ptCount val="1"/>
                      <c:pt idx="0">
                        <c:v> FGT CG</c:v>
                      </c:pt>
                    </c:strCache>
                  </c:strRef>
                </c:tx>
                <c:spPr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'[Chart in Microsoft PowerPoint]Sheet5'!$H$3:$H$9</c15:sqref>
                        </c15:formulaRef>
                      </c:ext>
                    </c:extLst>
                    <c:strCache>
                      <c:ptCount val="7"/>
                      <c:pt idx="0">
                        <c:v>2027</c:v>
                      </c:pt>
                      <c:pt idx="1">
                        <c:v>2028</c:v>
                      </c:pt>
                      <c:pt idx="2">
                        <c:v>2029</c:v>
                      </c:pt>
                      <c:pt idx="3">
                        <c:v>2030</c:v>
                      </c:pt>
                      <c:pt idx="4">
                        <c:v>2031</c:v>
                      </c:pt>
                      <c:pt idx="5">
                        <c:v>2032</c:v>
                      </c:pt>
                      <c:pt idx="6">
                        <c:v>2033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'[Chart in Microsoft PowerPoint]Sheet5'!$K$3:$K$9</c15:sqref>
                        </c15:formulaRef>
                      </c:ext>
                    </c:extLst>
                    <c:numCache>
                      <c:formatCode>_("$"* #,##0.00_);_("$"* \(#,##0.00\);_("$"* "-"??_);_(@_)</c:formatCode>
                      <c:ptCount val="7"/>
                      <c:pt idx="0">
                        <c:v>3.6970416666666668</c:v>
                      </c:pt>
                      <c:pt idx="1">
                        <c:v>4.1361250000000007</c:v>
                      </c:pt>
                      <c:pt idx="2">
                        <c:v>4.1362083333333333</c:v>
                      </c:pt>
                      <c:pt idx="3">
                        <c:v>4.1082083333333328</c:v>
                      </c:pt>
                      <c:pt idx="4">
                        <c:v>4.058208333333333</c:v>
                      </c:pt>
                      <c:pt idx="5">
                        <c:v>3.9832083333333332</c:v>
                      </c:pt>
                      <c:pt idx="6">
                        <c:v>3.8628749999999994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90E-4FA8-9184-F7199A75252D}"/>
                  </c:ext>
                </c:extLst>
              </c15:ser>
            </c15:filteredBarSeries>
          </c:ext>
        </c:extLst>
      </c:barChart>
      <c:catAx>
        <c:axId val="12031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09392"/>
        <c:crosses val="autoZero"/>
        <c:auto val="1"/>
        <c:lblAlgn val="ctr"/>
        <c:lblOffset val="100"/>
        <c:noMultiLvlLbl val="0"/>
      </c:catAx>
      <c:valAx>
        <c:axId val="33950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31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0574A53B-C08F-70DD-4232-0411ACBB078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4928788" cy="4129873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</cdr:pic>
  </cdr:relSizeAnchor>
  <cdr:relSizeAnchor xmlns:cdr="http://schemas.openxmlformats.org/drawingml/2006/chartDrawing">
    <cdr:from>
      <cdr:x>0.49377</cdr:x>
      <cdr:y>0.71597</cdr:y>
    </cdr:from>
    <cdr:to>
      <cdr:x>0.65256</cdr:x>
      <cdr:y>0.8453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FA2D0931-CC49-CA60-9090-C8245FD04C10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2433665" y="2956879"/>
          <a:ext cx="782670" cy="534111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0.43239</cdr:x>
      <cdr:y>0.89119</cdr:y>
    </cdr:from>
    <cdr:to>
      <cdr:x>0.95509</cdr:x>
      <cdr:y>0.89119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3BD3806A-1A50-C2DB-8B61-FFBE5F0DCE23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4888272" y="3885381"/>
          <a:ext cx="5909186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bg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42A71-DB61-4D79-95D6-FAFEAA78650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77C69D-C4F7-4AB8-9296-9E047E43D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22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7F36B-71A5-0D4D-B6AE-936854E695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453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7B621-8BA0-48BC-29EB-7D27892B1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618663-1B7B-25EA-78E5-6573084F20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D1D1A-18A7-90E2-3F2D-59CFC022A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DCAB9-D909-9E3F-51C5-DB7539328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7F36B-71A5-0D4D-B6AE-936854E695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412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17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44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51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18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16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74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0BCF3-6ADF-4AEA-66D3-20E734F61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41B93E-65C6-7A39-B66D-2DAC9D887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F8908B-0D16-7364-639F-B5E95B02D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9DF8D-59CC-F503-C74B-051D8CDFD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81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49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83A9-9B63-27B3-880A-59134FF0E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BC800E-2C74-A85A-FDA6-D5540AEF5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6C3555-3492-AFBE-3D5B-BF051B30B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3CAD5-D964-636E-93C6-2EF161F887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7F36B-71A5-0D4D-B6AE-936854E695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442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09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D9E4A-8970-8A21-365E-FC46EF79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372D58-2A11-2B02-3A32-FBB1EFB3C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05108A-09BF-2E3A-BC53-9EA9DC40B7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7D5B7-4F38-8165-B6B8-AF7B54866D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09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8C7C4-B9E6-0030-B992-B3D2ED48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33A547-2B75-B81C-6150-11E10698C8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FBCC96-26D2-FAC0-9C07-F8FED027E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178A0-423A-5420-EB4D-5F7803807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31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54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29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61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77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A2EC3-3F14-ECD4-0FCA-13E1FEF01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D93BC4-007F-3413-E6F8-631953C63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F54F6-0142-D7D9-3EA0-373090B28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04B15-4CD7-A74E-D56C-712C4E31F5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939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F851F-F810-D0ED-DBC2-972675F00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63B2B-8DB2-2F82-9EDB-08670C31A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EA0B0-65BE-1B48-2274-6860A6B8A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863A9-E8C4-FD33-7669-B78000461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7F36B-71A5-0D4D-B6AE-936854E695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526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9790A-0C13-14A7-30F6-C2A572FCB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2B9314-A0C7-560B-592E-CC6CA2DAF5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85B10-1FD9-0F51-6DB8-69CB3E5DE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0DF94-2461-5248-9260-6B28305EE0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7718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14318-E040-2EA3-344E-5D5505772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41B5B-A894-F4F8-0A56-6C02A0595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3D312E-347F-A7F6-37EA-C0618EBF2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05F4F-9AE2-6571-53BC-F36AC0A6D3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698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4C51C-373A-3AD0-5E3A-6A2CC9B2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211775-5055-9C7D-01D3-435D2421A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370E7A-1216-E126-41F2-3835B8803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FA588-9ACB-FC06-CC64-4CA4A2005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272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88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86128-3AFB-6A4B-C381-414DF898C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E750DC-56F2-4B63-343E-B15452DE1B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409F80-4EA6-578D-4705-D1AF01285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E364D-BC4D-BE18-FEA3-00E2F44D5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8952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87366-16B1-BD97-CFA9-0BFD3C98A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EE576-A31E-43AC-5BCD-2C22A90C1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6497A5-74A9-B6DB-882D-911525730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ACA79-0182-AEC6-B903-7A513F83CB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441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B612E-F1C9-0016-FBD0-F6F47CFA7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3FC98-443D-6928-B09B-CBAED7A79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7330B-FC13-256E-D7DD-6500EB3D5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E89FA-F7A0-0744-78F4-A744CC299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8005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5434-991A-7FEE-F2EE-126BA023A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9CD219-C5C2-2D68-057A-443B38C4A3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23F0AA-BAD9-635A-B7E0-650B99D76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7CEC9-0CAA-A2D5-4236-BD860E5CB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595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536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77C69D-C4F7-4AB8-9296-9E047E43D70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151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A82BC-DFF5-E9E3-A199-60DC93FE4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1803AD-E289-1FF1-BFE8-161F20F333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ED71EE-590A-01B6-AD32-31F016C8D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7AD18-FC01-44D5-E017-926F3E486B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7405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6EA91-A014-7904-1399-09A941BF3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59FDF-AA0E-10C5-1267-E6E26FA40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96CDE-45D2-62FB-4242-1887B7B2C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F3193-3899-7928-1F60-FC6CCBA2F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8758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4E58F-EB65-F45E-93FA-63FF23B1A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F0F0A8-2F2E-CC59-758B-10C201B13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6B3F5-5594-A6EF-AD61-CFA19B397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4190D-5E97-FCFB-8277-AA40710E9A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6686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6564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5326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F2D3C-B2EC-F314-15DC-FEC4999D1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8BB7E-37AE-0505-FBF5-6B04890813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C22A00-6FFC-C729-1B2B-73D78F00F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76DC4-5ABC-762D-5589-BE23A31D25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4627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123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8E889-16DC-4D75-63B5-EDB2BE4DB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1D1F01-BCEB-0421-4BE8-BF0F5C9D0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564B9-071A-9BD8-D4C9-06BB35032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90B54-5137-C9D2-D2F2-5EAD0C48F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7C69D-C4F7-4AB8-9296-9E047E43D7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20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2315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5048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423216"/>
            <a:ext cx="11309338" cy="783072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1532641"/>
            <a:ext cx="11029615" cy="4548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27510B-E284-500A-D836-C121607BCD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4" t="33681" r="8514" b="37107"/>
          <a:stretch>
            <a:fillRect/>
          </a:stretch>
        </p:blipFill>
        <p:spPr>
          <a:xfrm>
            <a:off x="10187273" y="6431067"/>
            <a:ext cx="1551404" cy="319122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100E6DC9-E654-AD51-4AA6-23805783C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86" y="472743"/>
            <a:ext cx="11029616" cy="6764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279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930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44347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78F952-BE88-5E51-BEFC-468E3AC9EC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4" t="33681" r="8514" b="37107"/>
          <a:stretch>
            <a:fillRect/>
          </a:stretch>
        </p:blipFill>
        <p:spPr>
          <a:xfrm>
            <a:off x="10187273" y="6431067"/>
            <a:ext cx="1551404" cy="31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8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5" y="423216"/>
            <a:ext cx="11309339" cy="783072"/>
          </a:xfrm>
          <a:prstGeom prst="rect">
            <a:avLst/>
          </a:prstGeom>
          <a:solidFill>
            <a:srgbClr val="DCDC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7593"/>
            <a:ext cx="11029616" cy="5573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4" y="1310664"/>
            <a:ext cx="11029615" cy="45481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0C0498-4E6C-4B2B-9049-3770F22FC9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0804" y="6469267"/>
            <a:ext cx="942757" cy="25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2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155666-0926-5FCD-DF2B-CD42FA3A6E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4" t="33681" r="8514" b="37107"/>
          <a:stretch>
            <a:fillRect/>
          </a:stretch>
        </p:blipFill>
        <p:spPr>
          <a:xfrm>
            <a:off x="2583948" y="2706575"/>
            <a:ext cx="7024104" cy="144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74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8B1DB23-7EDA-9B9A-3A64-A87627722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799" y="1711125"/>
            <a:ext cx="3894601" cy="106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81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now, outdoor, pylon, smoke&#10;&#10;Description automatically generated">
            <a:extLst>
              <a:ext uri="{FF2B5EF4-FFF2-40B4-BE49-F238E27FC236}">
                <a16:creationId xmlns:a16="http://schemas.microsoft.com/office/drawing/2014/main" id="{8E5AE828-E0D5-381C-0325-6BB82F6677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A6F02C-925E-AF8E-F337-E890094E28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635" y="1711125"/>
            <a:ext cx="3958729" cy="131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8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1DB23-7EDA-9B9A-3A64-A87627722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635" y="1711125"/>
            <a:ext cx="3958729" cy="131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76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284052"/>
            <a:ext cx="11029615" cy="4574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8922A-D067-4660-AC6B-8DE544DB2182}"/>
              </a:ext>
            </a:extLst>
          </p:cNvPr>
          <p:cNvSpPr>
            <a:spLocks noChangeAspect="1"/>
          </p:cNvSpPr>
          <p:nvPr userDrawn="1"/>
        </p:nvSpPr>
        <p:spPr>
          <a:xfrm>
            <a:off x="441331" y="498762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82F06300-76CD-4E60-9DC9-B2540E6F81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A1B40-34FD-7580-4124-886324F868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863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806335"/>
            <a:ext cx="8711331" cy="50524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F06300-76CD-4E60-9DC9-B2540E6F81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5169" y="6321849"/>
            <a:ext cx="1284254" cy="4280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5F9D12-B847-67CB-3601-0565CF26C86F}"/>
              </a:ext>
            </a:extLst>
          </p:cNvPr>
          <p:cNvSpPr txBox="1"/>
          <p:nvPr userDrawn="1"/>
        </p:nvSpPr>
        <p:spPr>
          <a:xfrm>
            <a:off x="9551324" y="3105834"/>
            <a:ext cx="238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0" i="0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532696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443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70174B-A402-41E2-BAB5-1FA0415C57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8870" y="677115"/>
            <a:ext cx="1949807" cy="53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38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949997"/>
            <a:ext cx="11029615" cy="22097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5447504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 cap="all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2080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1287943"/>
            <a:ext cx="5422390" cy="457310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287943"/>
            <a:ext cx="5422392" cy="457310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6B0E84-160D-0E9C-35EC-C8869CF332C0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507198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B3CE83-B85C-8F4C-F6EA-0E64542065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313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1258669"/>
            <a:ext cx="5393102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5184"/>
            <a:ext cx="5393100" cy="397586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58669"/>
            <a:ext cx="5393100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85184"/>
            <a:ext cx="5393100" cy="397586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E779B8-A872-EB35-2A1B-1428105719AF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507198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553EC96-7790-61F5-043A-E6D450BA77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754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BFC803-0056-71D9-246C-65B8AA2C5502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507198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B179CE-F3D5-49F6-07BD-139B661A5C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657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812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114827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11048313" cy="905748"/>
          </a:xfrm>
          <a:prstGeom prst="rect">
            <a:avLst/>
          </a:prstGeom>
        </p:spPr>
        <p:txBody>
          <a:bodyPr anchor="ctr"/>
          <a:lstStyle>
            <a:lvl1pPr algn="l"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8993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0784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BEBC16-3193-7B61-06D1-6903C2769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4436" y="2368479"/>
            <a:ext cx="6363128" cy="212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44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94EB-2C77-BCA9-DAD4-D323408B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2DC33C-6EE0-1096-1F7E-C4511B00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502786"/>
            <a:ext cx="2844799" cy="365125"/>
          </a:xfrm>
          <a:prstGeom prst="rect">
            <a:avLst/>
          </a:prstGeom>
        </p:spPr>
        <p:txBody>
          <a:bodyPr/>
          <a:lstStyle/>
          <a:p>
            <a:fld id="{BCA099EE-0C24-4DF3-9E80-E1BB4CA70F3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16B57-E93F-5AD6-697E-B35D3D01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0"/>
            <a:ext cx="691721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CONFIDENTIAL &amp; PROPRIETARY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722AF-9A4B-E1DA-1645-F6ADAE3A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502786"/>
            <a:ext cx="105251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70CA0D-A6F5-7405-DAE8-9BCFB4C63D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/>
              <a:t>If you see any layouts after this one, do not use them.  These layouts are not part of our corporate template.</a:t>
            </a:r>
          </a:p>
          <a:p>
            <a:pPr algn="ctr"/>
            <a:endParaRPr lang="en-US" sz="3600"/>
          </a:p>
          <a:p>
            <a:pPr algn="ctr"/>
            <a:r>
              <a:rPr lang="en-US" sz="11500" b="1">
                <a:solidFill>
                  <a:srgbClr val="FFFF00"/>
                </a:solidFill>
              </a:rPr>
              <a:t>DO NOT USE &gt;</a:t>
            </a:r>
          </a:p>
          <a:p>
            <a:pPr algn="ctr"/>
            <a:endParaRPr lang="en-US" sz="3600"/>
          </a:p>
          <a:p>
            <a:pPr algn="ctr"/>
            <a:r>
              <a:rPr lang="en-US" sz="3600"/>
              <a:t>Due to PowerPoint’s standard Copy/Paste functionality, extra, undesirable layouts can appear.</a:t>
            </a: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54415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284052"/>
            <a:ext cx="11029615" cy="4574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8922A-D067-4660-AC6B-8DE544DB2182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D5A2AF-8F09-4A77-AD46-2C789E21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8227"/>
            <a:ext cx="11029616" cy="5573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413E2D-E488-B1BE-3620-CDF4165E97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4" t="33681" r="8514" b="37107"/>
          <a:stretch>
            <a:fillRect/>
          </a:stretch>
        </p:blipFill>
        <p:spPr>
          <a:xfrm>
            <a:off x="10187273" y="6431067"/>
            <a:ext cx="1551404" cy="31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48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8B1DB23-7EDA-9B9A-3A64-A87627722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799" y="1711125"/>
            <a:ext cx="3894601" cy="106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59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now, outdoor, pylon, smoke&#10;&#10;Description automatically generated">
            <a:extLst>
              <a:ext uri="{FF2B5EF4-FFF2-40B4-BE49-F238E27FC236}">
                <a16:creationId xmlns:a16="http://schemas.microsoft.com/office/drawing/2014/main" id="{8E5AE828-E0D5-381C-0325-6BB82F6677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A6F02C-925E-AF8E-F337-E890094E28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635" y="1711125"/>
            <a:ext cx="3958729" cy="131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68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3266672"/>
            <a:ext cx="10993549" cy="1749253"/>
          </a:xfrm>
          <a:prstGeom prst="rect">
            <a:avLst/>
          </a:prstGeom>
          <a:effectLst/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5089554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1DB23-7EDA-9B9A-3A64-A87627722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635" y="1711125"/>
            <a:ext cx="3958729" cy="131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62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284052"/>
            <a:ext cx="11029615" cy="4574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9B739AE9-92D8-46EA-89AF-7CDF3CA956C8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231B7F7-B8D3-C84E-979D-AF5C8614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3"/>
            <a:ext cx="69172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8922A-D067-4660-AC6B-8DE544DB2182}"/>
              </a:ext>
            </a:extLst>
          </p:cNvPr>
          <p:cNvSpPr>
            <a:spLocks noChangeAspect="1"/>
          </p:cNvSpPr>
          <p:nvPr userDrawn="1"/>
        </p:nvSpPr>
        <p:spPr>
          <a:xfrm>
            <a:off x="441331" y="498762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82F06300-76CD-4E60-9DC9-B2540E6F81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A1B40-34FD-7580-4124-886324F868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1512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A7E4D8-E112-9197-9826-2D2B08B0B8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806335"/>
            <a:ext cx="8711331" cy="50524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9B739AE9-92D8-46EA-89AF-7CDF3CA956C8}" type="datetime1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231B7F7-B8D3-C84E-979D-AF5C8614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3"/>
            <a:ext cx="69172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F06300-76CD-4E60-9DC9-B2540E6F81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5169" y="6321849"/>
            <a:ext cx="1284254" cy="4280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5F9D12-B847-67CB-3601-0565CF26C86F}"/>
              </a:ext>
            </a:extLst>
          </p:cNvPr>
          <p:cNvSpPr txBox="1"/>
          <p:nvPr userDrawn="1"/>
        </p:nvSpPr>
        <p:spPr>
          <a:xfrm>
            <a:off x="9551324" y="3105834"/>
            <a:ext cx="2381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0" i="0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849909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443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70174B-A402-41E2-BAB5-1FA0415C57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8870" y="677115"/>
            <a:ext cx="1949807" cy="534253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788572D-836A-441B-9B5A-DE94C7D8EC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5A0086E0-FB04-4F33-A0DD-C1B19B9215E1}" type="datetime1">
              <a:rPr lang="en-US" smtClean="0"/>
              <a:t>10/12/2026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B38620-6BE7-45A3-9012-ADA3E1F76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F1EA4C-FCE8-4DDE-9796-93E21D10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3"/>
            <a:ext cx="69172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298823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63B972-280B-4C80-413E-EEBDD18EDDAD}"/>
              </a:ext>
            </a:extLst>
          </p:cNvPr>
          <p:cNvSpPr/>
          <p:nvPr userDrawn="1"/>
        </p:nvSpPr>
        <p:spPr>
          <a:xfrm>
            <a:off x="-1" y="0"/>
            <a:ext cx="12192001" cy="68705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05D9E36-9DF6-E36B-4470-304A1EB5953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0" y="-6289"/>
            <a:ext cx="12192000" cy="687057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Expand photo to full frame.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949997"/>
            <a:ext cx="11029615" cy="22097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5447504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b="0" cap="all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788572D-836A-441B-9B5A-DE94C7D8EC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5A0086E0-FB04-4F33-A0DD-C1B19B9215E1}" type="datetime1">
              <a:rPr lang="en-US" smtClean="0"/>
              <a:t>10/12/2026</a:t>
            </a:fld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B38620-6BE7-45A3-9012-ADA3E1F76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F1EA4C-FCE8-4DDE-9796-93E21D10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3"/>
            <a:ext cx="69172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</p:spTree>
    <p:extLst>
      <p:ext uri="{BB962C8B-B14F-4D97-AF65-F5344CB8AC3E}">
        <p14:creationId xmlns:p14="http://schemas.microsoft.com/office/powerpoint/2010/main" val="42778361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1287943"/>
            <a:ext cx="5422390" cy="457310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287943"/>
            <a:ext cx="5422392" cy="457310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7A2D8224-2010-4D2E-8601-54BE1F94CA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DA97B34-3989-40F4-B12D-13922FC0A4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5C0A8ABB-82F6-4418-9C82-902B3E5FC956}" type="datetime1">
              <a:rPr lang="en-US" smtClean="0"/>
              <a:t>10/12/2026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437CB66A-1CF7-4467-B468-C56BE7989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FBEB69A6-9161-4B25-93D5-64537EA8B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3"/>
            <a:ext cx="69172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6B0E84-160D-0E9C-35EC-C8869CF332C0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507198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B3CE83-B85C-8F4C-F6EA-0E64542065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4336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1258669"/>
            <a:ext cx="5393102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5184"/>
            <a:ext cx="5393100" cy="397586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58669"/>
            <a:ext cx="5393100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85184"/>
            <a:ext cx="5393100" cy="397586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2E0FA65D-BC21-41CE-B8DE-5B6E6782C3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9FC2FF0E-2A49-465C-BB82-74E2DFCB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60918754-A154-4BF7-98C9-8820ED594221}" type="datetime1">
              <a:rPr lang="en-US" smtClean="0"/>
              <a:t>10/12/2026</a:t>
            </a:fld>
            <a:endParaRPr lang="en-US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1F87AF9-73B8-475B-9B8D-3368D226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6693115D-A992-42E0-84A2-D2B9CBD1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3"/>
            <a:ext cx="69172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E779B8-A872-EB35-2A1B-1428105719AF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507198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553EC96-7790-61F5-043A-E6D450BA77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18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CEC52D1-6AC3-9745-B921-091324257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5894" y="6505451"/>
            <a:ext cx="6897418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CONFIDENTIAL &amp; PROPRIETARY</a:t>
            </a:r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ED77B5F2-2A7A-4484-9DF2-A0A34078E6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0273558-146B-C5BB-F44B-ABAF1FC832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60918754-A154-4BF7-98C9-8820ED594221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B567363-6FEE-7451-F4F9-B6C888207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BFC803-0056-71D9-246C-65B8AA2C5502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507198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B179CE-F3D5-49F6-07BD-139B661A5C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425" y="311587"/>
            <a:ext cx="10868025" cy="754063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0443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86A29D-4CCA-E64F-9FEA-14CC44CFE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3" y="6506836"/>
            <a:ext cx="689211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CONFIDENTIAL &amp; PROPRIETARY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3039661E-BE67-439E-903E-A0648FB95F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AEADB4-F54D-42DA-FF69-731878D57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60918754-A154-4BF7-98C9-8820ED594221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C708783-2049-E23B-FBB5-19A936A9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99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114827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11048313" cy="905748"/>
          </a:xfrm>
          <a:prstGeom prst="rect">
            <a:avLst/>
          </a:prstGeom>
        </p:spPr>
        <p:txBody>
          <a:bodyPr anchor="ctr"/>
          <a:lstStyle>
            <a:lvl1pPr algn="l"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7FCF26A-B504-4427-8801-25CB5661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667130AD-A0E6-4FA2-BE9E-B66CA23B1463}" type="datetime1">
              <a:rPr lang="en-US" smtClean="0"/>
              <a:t>10/12/2026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8880A48-CD93-42F1-BBF1-4385A406C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940CCD3-5AD8-47E4-AB14-873E4B263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98463"/>
            <a:ext cx="69172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EFD5D77-340B-1C19-7257-B494F88524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190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FD93691-A25D-F548-8AAD-4DF3BBB24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3" y="6506836"/>
            <a:ext cx="689211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CONFIDENTIAL &amp; PROPRIETARY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281BE8C0-C1BF-49B2-A32A-A5E0CA0D12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885" y="6321850"/>
            <a:ext cx="1289131" cy="353226"/>
          </a:xfrm>
          <a:prstGeom prst="rect">
            <a:avLst/>
          </a:prstGeom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B435C3-46E7-7C05-7CF4-E4AC11434E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60918754-A154-4BF7-98C9-8820ED594221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F0EAD-49A7-9B54-E09D-1D0205D76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31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492EC0-4AF6-EF8C-325E-5D6E0EDB97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86A29D-4CCA-E64F-9FEA-14CC44CFE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3" y="6506836"/>
            <a:ext cx="68921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 &amp; PROPRIETARY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9AEADB4-F54D-42DA-FF69-731878D574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2" y="6505452"/>
            <a:ext cx="1309448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60918754-A154-4BF7-98C9-8820ED594221}" type="datetime1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C708783-2049-E23B-FBB5-19A936A9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7859" y="6505452"/>
            <a:ext cx="105250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EBC16-3193-7B61-06D1-6903C2769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4436" y="2368479"/>
            <a:ext cx="6363128" cy="212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86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E94EB-2C77-BCA9-DAD4-D323408B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2DC33C-6EE0-1096-1F7E-C4511B00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099EE-0C24-4DF3-9E80-E1BB4CA70F3F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516B57-E93F-5AD6-697E-B35D3D010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722AF-9A4B-E1DA-1645-F6ADAE3A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70CA0D-A6F5-7405-DAE8-9BCFB4C63D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/>
              <a:t>If you see any layouts after this one, do not use them.  These layouts are not part of our corporate template.</a:t>
            </a:r>
          </a:p>
          <a:p>
            <a:pPr algn="ctr"/>
            <a:endParaRPr lang="en-US" sz="3600"/>
          </a:p>
          <a:p>
            <a:pPr algn="ctr"/>
            <a:r>
              <a:rPr lang="en-US" sz="11500" b="1">
                <a:solidFill>
                  <a:srgbClr val="FFFF00"/>
                </a:solidFill>
              </a:rPr>
              <a:t>DO NOT USE &gt;</a:t>
            </a:r>
          </a:p>
          <a:p>
            <a:pPr algn="ctr"/>
            <a:endParaRPr lang="en-US" sz="3600"/>
          </a:p>
          <a:p>
            <a:pPr algn="ctr"/>
            <a:r>
              <a:rPr lang="en-US" sz="3600"/>
              <a:t>Due to PowerPoint’s standard Copy/Paste functionality, extra, undesirable layouts can appear.</a:t>
            </a: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7609196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284052"/>
            <a:ext cx="11029615" cy="45747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8922A-D067-4660-AC6B-8DE544DB2182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5668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D5A2AF-8F09-4A77-AD46-2C789E21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8227"/>
            <a:ext cx="11029616" cy="5573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413E2D-E488-B1BE-3620-CDF4165E97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4" t="33681" r="8514" b="37107"/>
          <a:stretch>
            <a:fillRect/>
          </a:stretch>
        </p:blipFill>
        <p:spPr>
          <a:xfrm>
            <a:off x="10187273" y="6431067"/>
            <a:ext cx="1551404" cy="319122"/>
          </a:xfrm>
          <a:prstGeom prst="rect">
            <a:avLst/>
          </a:prstGeom>
        </p:spPr>
      </p:pic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6A39D9C8-EC87-2393-F2F0-93A90E1C2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39AE9-92D8-46EA-89AF-7CDF3CA956C8}" type="datetime1">
              <a:rPr lang="en-US" smtClean="0"/>
              <a:pPr/>
              <a:t>10/12/2026</a:t>
            </a:fld>
            <a:endParaRPr lang="en-US" sz="90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23BCEEF9-2124-B184-B6FE-B5CC01F02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&amp; PROPRIETARY</a:t>
            </a:r>
            <a:endParaRPr lang="en-US" sz="90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32BE634A-08D5-E87F-8F15-58A5C0C9D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23448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676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534465"/>
            <a:ext cx="11029616" cy="4766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446534" y="207819"/>
            <a:ext cx="3703320" cy="94997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204262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207819"/>
            <a:ext cx="3703320" cy="91440"/>
          </a:xfrm>
          <a:prstGeom prst="rect">
            <a:avLst/>
          </a:prstGeom>
          <a:solidFill>
            <a:srgbClr val="0D87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7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7" r:id="rId4"/>
    <p:sldLayoutId id="2147483665" r:id="rId5"/>
    <p:sldLayoutId id="2147483679" r:id="rId6"/>
    <p:sldLayoutId id="2147483733" r:id="rId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2800" b="1" i="0" kern="1200" cap="all">
          <a:solidFill>
            <a:schemeClr val="tx1">
              <a:lumMod val="50000"/>
              <a:lumOff val="50000"/>
            </a:schemeClr>
          </a:solidFill>
          <a:latin typeface="Open Sans SemiBold" panose="020B0606030504020204" pitchFamily="34" charset="0"/>
          <a:ea typeface="Open Sans SemiBold" panose="020B0606030504020204" pitchFamily="34" charset="0"/>
          <a:cs typeface="Open Sans SemiBold" panose="020B0606030504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20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8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6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4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4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389235"/>
            <a:ext cx="11029616" cy="676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143758"/>
            <a:ext cx="11029616" cy="51576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446534" y="216131"/>
            <a:ext cx="3703320" cy="94997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212574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216131"/>
            <a:ext cx="3703320" cy="91440"/>
          </a:xfrm>
          <a:prstGeom prst="rect">
            <a:avLst/>
          </a:prstGeom>
          <a:solidFill>
            <a:srgbClr val="0D87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1" i="0" kern="1200" cap="all">
          <a:solidFill>
            <a:schemeClr val="tx1"/>
          </a:solidFill>
          <a:latin typeface="Open Sans SemiBold" panose="020B0606030504020204" pitchFamily="34" charset="0"/>
          <a:ea typeface="Open Sans SemiBold" panose="020B0606030504020204" pitchFamily="34" charset="0"/>
          <a:cs typeface="Open Sans SemiBold" panose="020B0606030504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20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8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6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4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4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389235"/>
            <a:ext cx="11029616" cy="676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143758"/>
            <a:ext cx="11029616" cy="51576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502786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BCA099EE-0C24-4DF3-9E80-E1BB4CA70F3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98460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 cap="all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CONFIDENTIAL &amp; PROPRIETARY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502786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216131"/>
            <a:ext cx="3703320" cy="94997"/>
          </a:xfrm>
          <a:prstGeom prst="rect">
            <a:avLst/>
          </a:prstGeom>
          <a:solidFill>
            <a:srgbClr val="0BC3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212574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216131"/>
            <a:ext cx="3703320" cy="91440"/>
          </a:xfrm>
          <a:prstGeom prst="rect">
            <a:avLst/>
          </a:prstGeom>
          <a:solidFill>
            <a:srgbClr val="0D87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4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b="1" i="0" kern="1200" cap="all">
          <a:solidFill>
            <a:schemeClr val="tx1"/>
          </a:solidFill>
          <a:latin typeface="Open Sans SemiBold" panose="020B0606030504020204" pitchFamily="34" charset="0"/>
          <a:ea typeface="Open Sans SemiBold" panose="020B0606030504020204" pitchFamily="34" charset="0"/>
          <a:cs typeface="Open Sans SemiBold" panose="020B0606030504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20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8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6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4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SzPct val="92000"/>
        <a:buFont typeface="Courier New" panose="02070309020205020404" pitchFamily="49" charset="0"/>
        <a:buChar char="o"/>
        <a:defRPr sz="1400" b="0" i="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4" Type="http://schemas.openxmlformats.org/officeDocument/2006/relationships/chart" Target="../charts/char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5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5F97E-9FFF-3745-A3A5-C876758D3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592" y="3836504"/>
            <a:ext cx="10912816" cy="2513407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U.S. natural gas </a:t>
            </a:r>
            <a:r>
              <a:rPr lang="en-US" u="sng"/>
              <a:t>globalization</a:t>
            </a:r>
            <a:br>
              <a:rPr lang="en-US"/>
            </a:br>
            <a:br>
              <a:rPr lang="en-US"/>
            </a:br>
            <a:r>
              <a:rPr lang="en-US" sz="3600" i="1"/>
              <a:t>risk or benefit to Florida prices?</a:t>
            </a:r>
            <a:br>
              <a:rPr lang="en-US" i="1"/>
            </a:br>
            <a:endParaRPr lang="en-US" i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1B80C-647B-8815-9B6C-1991FBDCE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t="29199" r="6865" b="34133"/>
          <a:stretch>
            <a:fillRect/>
          </a:stretch>
        </p:blipFill>
        <p:spPr>
          <a:xfrm>
            <a:off x="2272093" y="958444"/>
            <a:ext cx="7647813" cy="189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0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192AA-674B-D427-95A3-6A98C5D33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53776-490D-EAA1-AAC2-7C2242664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760" y="3604466"/>
            <a:ext cx="10912816" cy="2009950"/>
          </a:xfrm>
        </p:spPr>
        <p:txBody>
          <a:bodyPr>
            <a:normAutofit/>
          </a:bodyPr>
          <a:lstStyle/>
          <a:p>
            <a:pPr algn="ctr"/>
            <a:r>
              <a:rPr lang="en-US"/>
              <a:t>fundamentals</a:t>
            </a:r>
            <a:br>
              <a:rPr lang="en-US"/>
            </a:b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ABFB7B-3149-0F67-9B69-4E15852FD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t="29199" r="6865" b="34133"/>
          <a:stretch>
            <a:fillRect/>
          </a:stretch>
        </p:blipFill>
        <p:spPr>
          <a:xfrm>
            <a:off x="2272093" y="958444"/>
            <a:ext cx="7647813" cy="189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7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2FCE4-3B0E-6889-2147-9F0B2996F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08F594-0FA8-ADEE-C180-AA8259A73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Natural gas…the basics aren’t so basic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8E3AA6-D9DC-82FF-4484-C9EF768CD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41890"/>
            <a:ext cx="11029615" cy="4264778"/>
          </a:xfrm>
        </p:spPr>
        <p:txBody>
          <a:bodyPr>
            <a:normAutofit/>
          </a:bodyPr>
          <a:lstStyle/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5BE6AD-007A-79DD-FDC5-5996DA239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025" y="1441890"/>
            <a:ext cx="8289948" cy="26801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843906-9630-A1DA-B896-0515E5A96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139" y="3985320"/>
            <a:ext cx="8377034" cy="214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42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DC59F-E36F-C7D7-F1EA-7BF831465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9EB8C9-C0C3-B24F-F613-09D4EFFF8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Not all natural gas is created equally…which is good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B23C00-98B4-6B71-A372-AB187D8FD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41890"/>
            <a:ext cx="11029615" cy="4264778"/>
          </a:xfrm>
        </p:spPr>
        <p:txBody>
          <a:bodyPr>
            <a:normAutofit/>
          </a:bodyPr>
          <a:lstStyle/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C17C4E-77B4-4AFF-5D62-78B6AAA72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1524001"/>
            <a:ext cx="8648700" cy="480640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87EDEDF-E159-D6AE-1F0A-A4BF1E35A46B}"/>
              </a:ext>
            </a:extLst>
          </p:cNvPr>
          <p:cNvSpPr/>
          <p:nvPr/>
        </p:nvSpPr>
        <p:spPr>
          <a:xfrm>
            <a:off x="7429500" y="2605666"/>
            <a:ext cx="2071036" cy="1469530"/>
          </a:xfrm>
          <a:prstGeom prst="ellipse">
            <a:avLst/>
          </a:prstGeom>
          <a:noFill/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0B53E6B-2944-A2E2-2BB8-8349142ADB56}"/>
              </a:ext>
            </a:extLst>
          </p:cNvPr>
          <p:cNvSpPr/>
          <p:nvPr/>
        </p:nvSpPr>
        <p:spPr>
          <a:xfrm>
            <a:off x="3857624" y="4227596"/>
            <a:ext cx="2238375" cy="1188514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C3B1E0-83E3-DE09-79BD-34F31FAF0926}"/>
              </a:ext>
            </a:extLst>
          </p:cNvPr>
          <p:cNvSpPr/>
          <p:nvPr/>
        </p:nvSpPr>
        <p:spPr>
          <a:xfrm>
            <a:off x="6181725" y="4227596"/>
            <a:ext cx="1323975" cy="101115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4CBE0F-FF0D-EBF3-AA32-5EE64387A0D5}"/>
              </a:ext>
            </a:extLst>
          </p:cNvPr>
          <p:cNvCxnSpPr>
            <a:cxnSpLocks/>
          </p:cNvCxnSpPr>
          <p:nvPr/>
        </p:nvCxnSpPr>
        <p:spPr>
          <a:xfrm>
            <a:off x="8604985" y="4075196"/>
            <a:ext cx="264745" cy="1469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588EB6E-0290-1F98-A2F3-03286B9C4044}"/>
              </a:ext>
            </a:extLst>
          </p:cNvPr>
          <p:cNvCxnSpPr>
            <a:cxnSpLocks/>
          </p:cNvCxnSpPr>
          <p:nvPr/>
        </p:nvCxnSpPr>
        <p:spPr>
          <a:xfrm>
            <a:off x="7429500" y="4966636"/>
            <a:ext cx="1323975" cy="449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C100559-5FB4-D8C9-BAC1-8B04A8476A7C}"/>
              </a:ext>
            </a:extLst>
          </p:cNvPr>
          <p:cNvCxnSpPr>
            <a:cxnSpLocks/>
          </p:cNvCxnSpPr>
          <p:nvPr/>
        </p:nvCxnSpPr>
        <p:spPr>
          <a:xfrm>
            <a:off x="5967513" y="5102693"/>
            <a:ext cx="2902217" cy="52422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2E922FD3-DC22-9451-A78B-2742451472A9}"/>
              </a:ext>
            </a:extLst>
          </p:cNvPr>
          <p:cNvSpPr/>
          <p:nvPr/>
        </p:nvSpPr>
        <p:spPr>
          <a:xfrm>
            <a:off x="7671335" y="4733173"/>
            <a:ext cx="1829201" cy="146953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07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30E38-2D54-7985-93AA-B52B42206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D2FC11-585C-D8B7-7DD3-0A6FFF78B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U.S. Natural gas supply…the importance of location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F9E2C1-8676-5E7A-4A49-DA8D9EBF1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41890"/>
            <a:ext cx="11029615" cy="4264778"/>
          </a:xfrm>
        </p:spPr>
        <p:txBody>
          <a:bodyPr>
            <a:normAutofit/>
          </a:bodyPr>
          <a:lstStyle/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559615D-20B2-A121-2B49-507A181C7A08}"/>
              </a:ext>
            </a:extLst>
          </p:cNvPr>
          <p:cNvGrpSpPr/>
          <p:nvPr/>
        </p:nvGrpSpPr>
        <p:grpSpPr>
          <a:xfrm>
            <a:off x="514350" y="1323975"/>
            <a:ext cx="11191875" cy="4895850"/>
            <a:chOff x="1317357" y="1686658"/>
            <a:chExt cx="9952649" cy="377524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2663220-54F9-7559-8C9A-1EAEA098F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77080" y="1686658"/>
              <a:ext cx="7093827" cy="377524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FE6C1E-83CD-E3C8-BB66-6744B756DDA2}"/>
                </a:ext>
              </a:extLst>
            </p:cNvPr>
            <p:cNvSpPr txBox="1"/>
            <p:nvPr/>
          </p:nvSpPr>
          <p:spPr>
            <a:xfrm>
              <a:off x="1317357" y="3293434"/>
              <a:ext cx="13300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>
                  <a:solidFill>
                    <a:schemeClr val="accent1"/>
                  </a:solidFill>
                </a:rPr>
                <a:t>40%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1362E2-23AD-E42A-5DAC-94C99E4C70E1}"/>
                </a:ext>
              </a:extLst>
            </p:cNvPr>
            <p:cNvSpPr txBox="1"/>
            <p:nvPr/>
          </p:nvSpPr>
          <p:spPr>
            <a:xfrm>
              <a:off x="10349000" y="2885719"/>
              <a:ext cx="921006" cy="539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>
                  <a:solidFill>
                    <a:schemeClr val="accent1"/>
                  </a:solidFill>
                </a:rPr>
                <a:t>67%</a:t>
              </a: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075195F7-B836-16C7-7702-482A67881DE4}"/>
                </a:ext>
              </a:extLst>
            </p:cNvPr>
            <p:cNvSpPr/>
            <p:nvPr/>
          </p:nvSpPr>
          <p:spPr>
            <a:xfrm>
              <a:off x="9665286" y="2290615"/>
              <a:ext cx="683714" cy="1819566"/>
            </a:xfrm>
            <a:prstGeom prst="rightBrac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E7B6DFDE-4F26-9FB0-6A9C-5A3C4D048FDD}"/>
                </a:ext>
              </a:extLst>
            </p:cNvPr>
            <p:cNvSpPr/>
            <p:nvPr/>
          </p:nvSpPr>
          <p:spPr>
            <a:xfrm rot="10800000">
              <a:off x="2182454" y="3227913"/>
              <a:ext cx="683714" cy="706776"/>
            </a:xfrm>
            <a:prstGeom prst="rightBrac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Arrow: Right 5">
            <a:extLst>
              <a:ext uri="{FF2B5EF4-FFF2-40B4-BE49-F238E27FC236}">
                <a16:creationId xmlns:a16="http://schemas.microsoft.com/office/drawing/2014/main" id="{189B8CB8-88D1-EF6C-1EEB-E079C24B29BF}"/>
              </a:ext>
            </a:extLst>
          </p:cNvPr>
          <p:cNvSpPr/>
          <p:nvPr/>
        </p:nvSpPr>
        <p:spPr>
          <a:xfrm rot="20816119">
            <a:off x="2756922" y="2625814"/>
            <a:ext cx="6552817" cy="1607282"/>
          </a:xfrm>
          <a:prstGeom prst="rightArrow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97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6506A-12CF-FE75-F34E-7DB235C5A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9A3E516-7AEE-B056-70A8-D732516F5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A7D3BD5-4A1B-BEAB-1106-8F0D6013F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297959-0A1A-5AA4-77B5-D514AA7C1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25B3B8-CFFD-71FA-49AA-E284BD198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7A604A7-A058-EA06-A5B7-8F62348A9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134C6C7-7E66-BB0F-02D0-4AAD4765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F52076-774C-2C76-FA55-3AF29C489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52" y="1492706"/>
            <a:ext cx="3705446" cy="12618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b="0">
                <a:solidFill>
                  <a:srgbClr val="FFFFFF"/>
                </a:solidFill>
              </a:rPr>
              <a:t>u.s. </a:t>
            </a:r>
            <a:br>
              <a:rPr lang="en-US" b="0">
                <a:solidFill>
                  <a:srgbClr val="FFFFFF"/>
                </a:solidFill>
              </a:rPr>
            </a:br>
            <a:r>
              <a:rPr lang="en-US" b="0" u="sng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Demand</a:t>
            </a:r>
            <a:endParaRPr lang="en-US" b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B571457-73BF-7A46-DCC4-9525FF665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4694E34-8CB4-DF38-6C97-ECD4EB504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33DEBD1-9C72-E0BF-C946-3023D6B5B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7B4D20D-4E78-478E-58F1-4935EA286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7D906E5-21D2-D107-99AA-9192A4C1E879}"/>
              </a:ext>
            </a:extLst>
          </p:cNvPr>
          <p:cNvSpPr txBox="1"/>
          <p:nvPr/>
        </p:nvSpPr>
        <p:spPr>
          <a:xfrm>
            <a:off x="764110" y="3352105"/>
            <a:ext cx="3273097" cy="2556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0F1F13-E886-7437-FA49-3DF6A08C5A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CFA708-8AA3-2F9F-6E24-1B4034367638}"/>
              </a:ext>
            </a:extLst>
          </p:cNvPr>
          <p:cNvSpPr txBox="1"/>
          <p:nvPr/>
        </p:nvSpPr>
        <p:spPr>
          <a:xfrm>
            <a:off x="440286" y="3322516"/>
            <a:ext cx="3740012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/>
              <a:t>Total consumption is </a:t>
            </a:r>
          </a:p>
          <a:p>
            <a:pPr algn="ctr"/>
            <a:r>
              <a:rPr lang="en-US" sz="2400"/>
              <a:t>~ 83 bcf/day</a:t>
            </a:r>
          </a:p>
          <a:p>
            <a:endParaRPr lang="en-US"/>
          </a:p>
          <a:p>
            <a:pPr algn="ctr"/>
            <a:r>
              <a:rPr lang="en-US" sz="2000"/>
              <a:t> </a:t>
            </a:r>
            <a:r>
              <a:rPr lang="en-US" sz="2000" b="1"/>
              <a:t>45% </a:t>
            </a:r>
            <a:r>
              <a:rPr lang="en-US" sz="2000"/>
              <a:t>increase last 25 years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6C432E3-3E8D-B873-8DE2-BDBF27374F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089307"/>
              </p:ext>
            </p:extLst>
          </p:nvPr>
        </p:nvGraphicFramePr>
        <p:xfrm>
          <a:off x="4298054" y="617963"/>
          <a:ext cx="7390683" cy="5625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ECB433A-740B-B6CA-B8B4-7F3969D5A75A}"/>
              </a:ext>
            </a:extLst>
          </p:cNvPr>
          <p:cNvSpPr txBox="1"/>
          <p:nvPr/>
        </p:nvSpPr>
        <p:spPr>
          <a:xfrm>
            <a:off x="10248737" y="4076210"/>
            <a:ext cx="1359437" cy="553998"/>
          </a:xfrm>
          <a:prstGeom prst="rect">
            <a:avLst/>
          </a:prstGeom>
          <a:solidFill>
            <a:schemeClr val="bg1">
              <a:lumMod val="65000"/>
              <a:lumOff val="35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~36 bcf/d</a:t>
            </a:r>
          </a:p>
          <a:p>
            <a:pPr algn="ctr"/>
            <a:r>
              <a:rPr lang="en-US" sz="1200"/>
              <a:t>Power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A6917C-1651-5BA4-33B5-5896285F5BB5}"/>
              </a:ext>
            </a:extLst>
          </p:cNvPr>
          <p:cNvSpPr txBox="1"/>
          <p:nvPr/>
        </p:nvSpPr>
        <p:spPr>
          <a:xfrm>
            <a:off x="10754302" y="5719241"/>
            <a:ext cx="1126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</p:spTree>
    <p:extLst>
      <p:ext uri="{BB962C8B-B14F-4D97-AF65-F5344CB8AC3E}">
        <p14:creationId xmlns:p14="http://schemas.microsoft.com/office/powerpoint/2010/main" val="2034963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66A23-6942-AB5B-DDE3-AB2D8B3DE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A8AC220-BBBB-3F8D-43E6-75D2F929F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7F8C027-44E9-71D7-0A49-A5B2F9907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7030B1C-FFB2-6C83-16DA-990E206FA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A109D0-3906-E44C-0CB9-E66F1C480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0586A1D-C894-C52E-4AAC-11BF45E01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98BF185-1ECF-CEB9-0B5F-90209DEF1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852AB88-F9CF-FC83-4148-0AEE8C44A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78" y="1415758"/>
            <a:ext cx="3664295" cy="13476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lang="en-US" b="0">
                <a:solidFill>
                  <a:srgbClr val="FFFFFF"/>
                </a:solidFill>
                <a:latin typeface="+mj-lt"/>
              </a:rPr>
            </a:br>
            <a:r>
              <a:rPr lang="en-US" b="0">
                <a:solidFill>
                  <a:srgbClr val="FFFFFF"/>
                </a:solidFill>
                <a:latin typeface="+mj-lt"/>
              </a:rPr>
              <a:t>Florida</a:t>
            </a:r>
            <a:br>
              <a:rPr lang="en-US" b="0">
                <a:solidFill>
                  <a:srgbClr val="FFFFFF"/>
                </a:solidFill>
                <a:latin typeface="+mj-lt"/>
              </a:rPr>
            </a:br>
            <a:r>
              <a:rPr lang="en-US" b="0" u="sng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Demand</a:t>
            </a:r>
            <a: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98AC760-36F1-27B1-B10F-F1D13E62A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6750EC4-FAED-230C-8B8F-A3C2F8394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3726D2B-A9CB-10AE-08A4-12DC04F337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11BF9F3-D41F-F228-30D3-4A8D0E0157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E93D220-A272-8EAC-7980-B3B315EFA976}"/>
              </a:ext>
            </a:extLst>
          </p:cNvPr>
          <p:cNvSpPr txBox="1"/>
          <p:nvPr/>
        </p:nvSpPr>
        <p:spPr>
          <a:xfrm>
            <a:off x="764110" y="3352105"/>
            <a:ext cx="3273097" cy="2556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861C58-7D3F-4AEE-6313-95F07D8CB2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7B5D2A-B77B-AD02-59DC-86DB3D9B2382}"/>
              </a:ext>
            </a:extLst>
          </p:cNvPr>
          <p:cNvSpPr txBox="1"/>
          <p:nvPr/>
        </p:nvSpPr>
        <p:spPr>
          <a:xfrm>
            <a:off x="440286" y="3133918"/>
            <a:ext cx="368368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/>
              <a:t>Total consumption is </a:t>
            </a:r>
          </a:p>
          <a:p>
            <a:pPr algn="ctr"/>
            <a:r>
              <a:rPr lang="en-US" sz="2400"/>
              <a:t>~ 4.5 bcf/day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b="1" u="sng"/>
          </a:p>
          <a:p>
            <a:pPr algn="ctr"/>
            <a:r>
              <a:rPr lang="en-US" sz="2000" b="1"/>
              <a:t>200% </a:t>
            </a:r>
            <a:r>
              <a:rPr lang="en-US" sz="2000"/>
              <a:t>increase in last 25 years</a:t>
            </a:r>
          </a:p>
          <a:p>
            <a:endParaRPr lang="en-US"/>
          </a:p>
          <a:p>
            <a:pPr algn="ctr"/>
            <a:endParaRPr lang="en-US">
              <a:solidFill>
                <a:srgbClr val="0070C0"/>
              </a:solidFill>
              <a:highlight>
                <a:srgbClr val="00FFFF"/>
              </a:highlight>
            </a:endParaRPr>
          </a:p>
          <a:p>
            <a:pPr algn="ctr"/>
            <a:r>
              <a:rPr lang="en-US">
                <a:solidFill>
                  <a:srgbClr val="0070C0"/>
                </a:solidFill>
                <a:highlight>
                  <a:srgbClr val="FC9C00"/>
                </a:highlight>
              </a:rPr>
              <a:t>11% of U.S. natural gas power is in Florida 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2D2FA38-863D-6B57-6565-97A0F6AC21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239033"/>
              </p:ext>
            </p:extLst>
          </p:nvPr>
        </p:nvGraphicFramePr>
        <p:xfrm>
          <a:off x="4358940" y="617963"/>
          <a:ext cx="7329798" cy="560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D5511FE-75DC-AC1A-144A-38948E3B1ADA}"/>
              </a:ext>
            </a:extLst>
          </p:cNvPr>
          <p:cNvSpPr txBox="1"/>
          <p:nvPr/>
        </p:nvSpPr>
        <p:spPr>
          <a:xfrm>
            <a:off x="10462428" y="2418112"/>
            <a:ext cx="1067900" cy="553998"/>
          </a:xfrm>
          <a:prstGeom prst="rect">
            <a:avLst/>
          </a:prstGeom>
          <a:solidFill>
            <a:schemeClr val="bg1">
              <a:lumMod val="65000"/>
              <a:lumOff val="35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~4 bcf/d</a:t>
            </a:r>
          </a:p>
          <a:p>
            <a:pPr algn="ctr"/>
            <a:r>
              <a:rPr lang="en-US" sz="1200"/>
              <a:t>Power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A89ED5-F568-C1E0-4446-8EC105F3F187}"/>
              </a:ext>
            </a:extLst>
          </p:cNvPr>
          <p:cNvSpPr txBox="1"/>
          <p:nvPr/>
        </p:nvSpPr>
        <p:spPr>
          <a:xfrm>
            <a:off x="10754302" y="5719241"/>
            <a:ext cx="1126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</p:spTree>
    <p:extLst>
      <p:ext uri="{BB962C8B-B14F-4D97-AF65-F5344CB8AC3E}">
        <p14:creationId xmlns:p14="http://schemas.microsoft.com/office/powerpoint/2010/main" val="4284319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E0FE4-7BB3-56D2-6580-E076B2BB4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FC728617-9386-D825-AA21-B874A3A8F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E4ED9DC-280D-7FD8-0FE1-E0B35741F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76ED28-332F-DECA-617F-129BFB9A0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E72124-E7EE-188F-CCCF-17525B334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DE04379-0283-56DC-C59A-C8E8F05F9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01C121D-9366-2C67-5DF8-99C74A5E7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FF2F6E8-2882-F4DA-190C-AEB80125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A955F59-15AB-5053-6FBE-362D8BB44C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7E49DAC-EC3D-5D93-955E-7EE08B1952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2449BAE-CEC7-0F83-0AEA-A3A72365C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5199270-28C4-B558-B58F-6758318E8B0A}"/>
              </a:ext>
            </a:extLst>
          </p:cNvPr>
          <p:cNvSpPr txBox="1"/>
          <p:nvPr/>
        </p:nvSpPr>
        <p:spPr>
          <a:xfrm>
            <a:off x="440285" y="1807454"/>
            <a:ext cx="3703319" cy="2406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1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Natural Gas: 75%</a:t>
            </a:r>
          </a:p>
          <a:p>
            <a:pPr lvl="1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defRPr/>
            </a:pPr>
            <a:r>
              <a:rPr lang="en-US" sz="2400">
                <a:solidFill>
                  <a:prstClr val="white"/>
                </a:solidFill>
                <a:latin typeface="Open Sans SemiBold"/>
              </a:rPr>
              <a:t>Nuclear: 15%</a:t>
            </a:r>
          </a:p>
          <a:p>
            <a:pPr lvl="1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Coal: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 5%</a:t>
            </a:r>
          </a:p>
          <a:p>
            <a:pPr lvl="1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Solar</a:t>
            </a:r>
            <a:r>
              <a:rPr lang="en-US" sz="2400">
                <a:solidFill>
                  <a:prstClr val="white"/>
                </a:solidFill>
                <a:latin typeface="Open Sans SemiBold"/>
              </a:rPr>
              <a:t>: 3%</a:t>
            </a:r>
          </a:p>
          <a:p>
            <a:pPr lvl="1" defTabSz="457200"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Other: 2%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84E2BB-32E9-FA5C-39E9-EDF1BC0600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E3D8795-0F19-0B10-A8D6-4BA319F4B3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975294"/>
              </p:ext>
            </p:extLst>
          </p:nvPr>
        </p:nvGraphicFramePr>
        <p:xfrm>
          <a:off x="4269592" y="761999"/>
          <a:ext cx="7419145" cy="5464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B71670B-F9BF-0377-42CD-AD8BB818A4BA}"/>
              </a:ext>
            </a:extLst>
          </p:cNvPr>
          <p:cNvSpPr txBox="1"/>
          <p:nvPr/>
        </p:nvSpPr>
        <p:spPr>
          <a:xfrm>
            <a:off x="442378" y="4899396"/>
            <a:ext cx="3707476" cy="7817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Second largest producer of power in U.S.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B91328-1F59-276D-5C9A-44D1043BFC60}"/>
              </a:ext>
            </a:extLst>
          </p:cNvPr>
          <p:cNvSpPr txBox="1"/>
          <p:nvPr/>
        </p:nvSpPr>
        <p:spPr>
          <a:xfrm>
            <a:off x="10754302" y="5681141"/>
            <a:ext cx="1126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</p:spTree>
    <p:extLst>
      <p:ext uri="{BB962C8B-B14F-4D97-AF65-F5344CB8AC3E}">
        <p14:creationId xmlns:p14="http://schemas.microsoft.com/office/powerpoint/2010/main" val="21864500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DF23D-D5DC-7216-4D05-AC8AB890F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D333CE8-3288-5C14-6525-8D25E6CFD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8643686-9E0D-18B9-0973-B73B4203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AE1532-0055-0A23-5CE4-E1906A005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87245F2-BEE1-D561-2E99-AB7053A3A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54E9F6A-B257-6DA9-426B-E9916B756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FD713D1-0019-2758-B401-9738BB7F0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8E8F0B9-2AB3-2D3C-803E-9A6BB50C4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F8D26CA-178B-A7C1-4CAF-355EE440F7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1060097-8ABE-E390-84D7-CCD99DF44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33E3A05-7145-41E4-4F32-54FB7BAA5B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45356E7-4FB1-B4F2-9EC6-59850DBA88B7}"/>
              </a:ext>
            </a:extLst>
          </p:cNvPr>
          <p:cNvSpPr txBox="1"/>
          <p:nvPr/>
        </p:nvSpPr>
        <p:spPr>
          <a:xfrm>
            <a:off x="764110" y="3352105"/>
            <a:ext cx="3273097" cy="2556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2A181-ED44-2B27-F27E-73DFED8EB1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E8BAB4-CB79-9B43-5B51-A88F16E591BD}"/>
              </a:ext>
            </a:extLst>
          </p:cNvPr>
          <p:cNvSpPr txBox="1"/>
          <p:nvPr/>
        </p:nvSpPr>
        <p:spPr>
          <a:xfrm>
            <a:off x="659566" y="3733719"/>
            <a:ext cx="327309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000"/>
          </a:p>
          <a:p>
            <a:pPr algn="ctr"/>
            <a:r>
              <a:rPr lang="en-US" sz="2400">
                <a:solidFill>
                  <a:srgbClr val="FF0000"/>
                </a:solidFill>
                <a:latin typeface="Aptos SemiBold" panose="020F0502020204030204" pitchFamily="34" charset="0"/>
              </a:rPr>
              <a:t>U.S. bumps up with low prices…</a:t>
            </a:r>
          </a:p>
          <a:p>
            <a:pPr algn="ctr"/>
            <a:endParaRPr lang="en-US" sz="2000">
              <a:solidFill>
                <a:srgbClr val="FF0000"/>
              </a:solidFill>
              <a:latin typeface="Aptos SemiBold" panose="020F0502020204030204" pitchFamily="34" charset="0"/>
            </a:endParaRPr>
          </a:p>
          <a:p>
            <a:pPr algn="ctr"/>
            <a:r>
              <a:rPr lang="en-US" sz="2400">
                <a:solidFill>
                  <a:srgbClr val="FFC000"/>
                </a:solidFill>
                <a:latin typeface="Aptos SemiBold" panose="020F0502020204030204" pitchFamily="34" charset="0"/>
              </a:rPr>
              <a:t>Florida stays constant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83A49D-ABF9-EE60-9EC3-66A988C1DEE8}"/>
              </a:ext>
            </a:extLst>
          </p:cNvPr>
          <p:cNvSpPr txBox="1"/>
          <p:nvPr/>
        </p:nvSpPr>
        <p:spPr>
          <a:xfrm>
            <a:off x="4592231" y="5245827"/>
            <a:ext cx="1126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12C22E1-084F-7AD5-9752-57640E56A7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6779853"/>
              </p:ext>
            </p:extLst>
          </p:nvPr>
        </p:nvGraphicFramePr>
        <p:xfrm>
          <a:off x="4262501" y="736118"/>
          <a:ext cx="7482966" cy="4940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A8F6062E-CB4B-C78F-DB88-86402C1B56E3}"/>
              </a:ext>
            </a:extLst>
          </p:cNvPr>
          <p:cNvGrpSpPr/>
          <p:nvPr/>
        </p:nvGrpSpPr>
        <p:grpSpPr>
          <a:xfrm>
            <a:off x="7516424" y="3055420"/>
            <a:ext cx="3029994" cy="1140974"/>
            <a:chOff x="7525949" y="3074691"/>
            <a:chExt cx="3029994" cy="1140974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A30AF57-A72A-8BBA-44F5-A3F33A3569D2}"/>
                </a:ext>
              </a:extLst>
            </p:cNvPr>
            <p:cNvGrpSpPr/>
            <p:nvPr/>
          </p:nvGrpSpPr>
          <p:grpSpPr>
            <a:xfrm>
              <a:off x="7525949" y="3282485"/>
              <a:ext cx="284450" cy="680136"/>
              <a:chOff x="7660699" y="3282485"/>
              <a:chExt cx="284450" cy="680136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D8ABBE3-5E41-EF9E-75A8-91D54F4350C8}"/>
                  </a:ext>
                </a:extLst>
              </p:cNvPr>
              <p:cNvSpPr/>
              <p:nvPr/>
            </p:nvSpPr>
            <p:spPr>
              <a:xfrm>
                <a:off x="7660699" y="3282485"/>
                <a:ext cx="284450" cy="368999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BAE9D52-A635-8A57-5FB8-745F8113AB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1599" y="3651383"/>
                <a:ext cx="0" cy="311238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A179FC3-0960-CF39-F389-FBBB00F242EF}"/>
                </a:ext>
              </a:extLst>
            </p:cNvPr>
            <p:cNvGrpSpPr/>
            <p:nvPr/>
          </p:nvGrpSpPr>
          <p:grpSpPr>
            <a:xfrm>
              <a:off x="8466403" y="3314684"/>
              <a:ext cx="284450" cy="733662"/>
              <a:chOff x="8610778" y="3314684"/>
              <a:chExt cx="284450" cy="73366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87FB74F-FF5D-864A-A5CD-445AD2DFA3EF}"/>
                  </a:ext>
                </a:extLst>
              </p:cNvPr>
              <p:cNvSpPr/>
              <p:nvPr/>
            </p:nvSpPr>
            <p:spPr>
              <a:xfrm>
                <a:off x="8610778" y="3314684"/>
                <a:ext cx="284450" cy="368999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F3F0F998-9503-2978-5DAF-07AE3BCF44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43478" y="3674158"/>
                <a:ext cx="0" cy="374188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4A991E0-E683-5023-55C5-AEF161464450}"/>
                </a:ext>
              </a:extLst>
            </p:cNvPr>
            <p:cNvGrpSpPr/>
            <p:nvPr/>
          </p:nvGrpSpPr>
          <p:grpSpPr>
            <a:xfrm>
              <a:off x="9339483" y="3282484"/>
              <a:ext cx="284450" cy="933181"/>
              <a:chOff x="9560858" y="3282484"/>
              <a:chExt cx="284450" cy="933181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758EE176-9AAE-0D04-C49D-C27ACB42C5B7}"/>
                  </a:ext>
                </a:extLst>
              </p:cNvPr>
              <p:cNvSpPr/>
              <p:nvPr/>
            </p:nvSpPr>
            <p:spPr>
              <a:xfrm>
                <a:off x="9560858" y="3282484"/>
                <a:ext cx="284450" cy="368999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03355979-59A0-F75A-A35B-66874330D2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5110" y="3638665"/>
                <a:ext cx="0" cy="577000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FF43D63-2791-53B3-BA65-ED24043097FF}"/>
                </a:ext>
              </a:extLst>
            </p:cNvPr>
            <p:cNvGrpSpPr/>
            <p:nvPr/>
          </p:nvGrpSpPr>
          <p:grpSpPr>
            <a:xfrm>
              <a:off x="10271493" y="3074691"/>
              <a:ext cx="284450" cy="1056386"/>
              <a:chOff x="10510937" y="3099872"/>
              <a:chExt cx="284450" cy="1056386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825E143F-6AD7-05D6-994B-0C66E1E1A532}"/>
                  </a:ext>
                </a:extLst>
              </p:cNvPr>
              <p:cNvSpPr/>
              <p:nvPr/>
            </p:nvSpPr>
            <p:spPr>
              <a:xfrm>
                <a:off x="10510937" y="3099872"/>
                <a:ext cx="284450" cy="368999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7EAA000-E5E5-6D06-8491-44477C663C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662687" y="3505083"/>
                <a:ext cx="1648" cy="651175"/>
              </a:xfrm>
              <a:prstGeom prst="line">
                <a:avLst/>
              </a:prstGeom>
              <a:ln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517163C-06D9-A730-DCF6-2F7CC5CD1FB0}"/>
              </a:ext>
            </a:extLst>
          </p:cNvPr>
          <p:cNvSpPr txBox="1"/>
          <p:nvPr/>
        </p:nvSpPr>
        <p:spPr>
          <a:xfrm>
            <a:off x="612361" y="2439867"/>
            <a:ext cx="327309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/>
              <a:t>Florida 87% </a:t>
            </a:r>
          </a:p>
          <a:p>
            <a:pPr algn="ctr"/>
            <a:r>
              <a:rPr lang="en-US" sz="2800"/>
              <a:t>US 43%</a:t>
            </a:r>
          </a:p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BD3806A-1A50-C2DB-8B61-FFBE5F0DCE23}"/>
              </a:ext>
            </a:extLst>
          </p:cNvPr>
          <p:cNvCxnSpPr>
            <a:cxnSpLocks/>
          </p:cNvCxnSpPr>
          <p:nvPr/>
        </p:nvCxnSpPr>
        <p:spPr>
          <a:xfrm>
            <a:off x="4837472" y="3834581"/>
            <a:ext cx="5909186" cy="0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420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09892-1C9E-A58D-FED3-50A9F8E2D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A41A4B-C8D9-A467-994D-2E616BCA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U.S. share of global natural gas demand…increasing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E7ACB2-D775-5DA8-3E4D-D23892B4BE6F}"/>
              </a:ext>
            </a:extLst>
          </p:cNvPr>
          <p:cNvSpPr txBox="1"/>
          <p:nvPr/>
        </p:nvSpPr>
        <p:spPr>
          <a:xfrm>
            <a:off x="1816177" y="5198164"/>
            <a:ext cx="11262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F4C6258-C80E-283E-5BDC-DB88974E7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510087"/>
              </p:ext>
            </p:extLst>
          </p:nvPr>
        </p:nvGraphicFramePr>
        <p:xfrm>
          <a:off x="1895690" y="1885949"/>
          <a:ext cx="8619909" cy="3312215"/>
        </p:xfrm>
        <a:graphic>
          <a:graphicData uri="http://schemas.openxmlformats.org/drawingml/2006/table">
            <a:tbl>
              <a:tblPr/>
              <a:tblGrid>
                <a:gridCol w="1313192">
                  <a:extLst>
                    <a:ext uri="{9D8B030D-6E8A-4147-A177-3AD203B41FA5}">
                      <a16:colId xmlns:a16="http://schemas.microsoft.com/office/drawing/2014/main" val="2216355914"/>
                    </a:ext>
                  </a:extLst>
                </a:gridCol>
                <a:gridCol w="1143182">
                  <a:extLst>
                    <a:ext uri="{9D8B030D-6E8A-4147-A177-3AD203B41FA5}">
                      <a16:colId xmlns:a16="http://schemas.microsoft.com/office/drawing/2014/main" val="2374301634"/>
                    </a:ext>
                  </a:extLst>
                </a:gridCol>
                <a:gridCol w="1143182">
                  <a:extLst>
                    <a:ext uri="{9D8B030D-6E8A-4147-A177-3AD203B41FA5}">
                      <a16:colId xmlns:a16="http://schemas.microsoft.com/office/drawing/2014/main" val="2252448870"/>
                    </a:ext>
                  </a:extLst>
                </a:gridCol>
                <a:gridCol w="1143182">
                  <a:extLst>
                    <a:ext uri="{9D8B030D-6E8A-4147-A177-3AD203B41FA5}">
                      <a16:colId xmlns:a16="http://schemas.microsoft.com/office/drawing/2014/main" val="1308031961"/>
                    </a:ext>
                  </a:extLst>
                </a:gridCol>
                <a:gridCol w="1822951">
                  <a:extLst>
                    <a:ext uri="{9D8B030D-6E8A-4147-A177-3AD203B41FA5}">
                      <a16:colId xmlns:a16="http://schemas.microsoft.com/office/drawing/2014/main" val="180953854"/>
                    </a:ext>
                  </a:extLst>
                </a:gridCol>
                <a:gridCol w="2054220">
                  <a:extLst>
                    <a:ext uri="{9D8B030D-6E8A-4147-A177-3AD203B41FA5}">
                      <a16:colId xmlns:a16="http://schemas.microsoft.com/office/drawing/2014/main" val="478055869"/>
                    </a:ext>
                  </a:extLst>
                </a:gridCol>
              </a:tblGrid>
              <a:tr h="4399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Demand bcf/day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565342"/>
                  </a:ext>
                </a:extLst>
              </a:tr>
              <a:tr h="5561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Year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Florida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U.S.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Global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FL share of U.S.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US share of Global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119347"/>
                  </a:ext>
                </a:extLst>
              </a:tr>
              <a:tr h="5561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2030 forecast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4.7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125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435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28.7%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8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998805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4.5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92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403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22.8%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188252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4.3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84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370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5.1%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22.7%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720622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3.7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340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5.1%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21.2%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918871"/>
                  </a:ext>
                </a:extLst>
              </a:tr>
              <a:tr h="4399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3.2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65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310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4.9%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21.0%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613585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B2EB8E7-F77E-3889-705A-840091F1BFE3}"/>
              </a:ext>
            </a:extLst>
          </p:cNvPr>
          <p:cNvSpPr/>
          <p:nvPr/>
        </p:nvSpPr>
        <p:spPr>
          <a:xfrm>
            <a:off x="6631806" y="2341135"/>
            <a:ext cx="1826394" cy="1455612"/>
          </a:xfrm>
          <a:prstGeom prst="roundRect">
            <a:avLst>
              <a:gd name="adj" fmla="val 0"/>
            </a:avLst>
          </a:prstGeom>
          <a:noFill/>
          <a:ln w="349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FD200F-F9D5-1900-AA5C-760184C8A356}"/>
              </a:ext>
            </a:extLst>
          </p:cNvPr>
          <p:cNvSpPr/>
          <p:nvPr/>
        </p:nvSpPr>
        <p:spPr>
          <a:xfrm>
            <a:off x="8458200" y="2341136"/>
            <a:ext cx="2057400" cy="1455612"/>
          </a:xfrm>
          <a:prstGeom prst="roundRect">
            <a:avLst>
              <a:gd name="adj" fmla="val 0"/>
            </a:avLst>
          </a:prstGeom>
          <a:noFill/>
          <a:ln w="34925">
            <a:solidFill>
              <a:srgbClr val="0BC3A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0CD4F72-F127-CCDE-39A3-30FFD836E027}"/>
              </a:ext>
            </a:extLst>
          </p:cNvPr>
          <p:cNvSpPr/>
          <p:nvPr/>
        </p:nvSpPr>
        <p:spPr>
          <a:xfrm rot="16200000">
            <a:off x="9751222" y="3082335"/>
            <a:ext cx="830616" cy="375280"/>
          </a:xfrm>
          <a:prstGeom prst="rightArrow">
            <a:avLst/>
          </a:prstGeom>
          <a:solidFill>
            <a:schemeClr val="accent2">
              <a:lumMod val="20000"/>
              <a:lumOff val="80000"/>
              <a:alpha val="70000"/>
            </a:schemeClr>
          </a:solidFill>
          <a:ln>
            <a:solidFill>
              <a:srgbClr val="066E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93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250B-FDB2-DDD5-FBEB-50B53F512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1AEB9-EF6D-2229-B588-A5CD36ED3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760" y="3429001"/>
            <a:ext cx="10912816" cy="3241306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The U.s.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/>
              <a:t>Global </a:t>
            </a:r>
            <a:br>
              <a:rPr lang="en-US"/>
            </a:br>
            <a:r>
              <a:rPr lang="en-US"/>
              <a:t>natural gas connection</a:t>
            </a:r>
            <a:br>
              <a:rPr lang="en-US"/>
            </a:br>
            <a:br>
              <a:rPr lang="en-US"/>
            </a:br>
            <a:r>
              <a:rPr lang="en-US" sz="3600"/>
              <a:t>The importance of LNG</a:t>
            </a:r>
            <a:br>
              <a:rPr lang="en-US"/>
            </a:b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2B682A-6DF9-B051-135A-F3F578B6F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t="29199" r="6865" b="34133"/>
          <a:stretch>
            <a:fillRect/>
          </a:stretch>
        </p:blipFill>
        <p:spPr>
          <a:xfrm>
            <a:off x="2272093" y="958444"/>
            <a:ext cx="7647813" cy="189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7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B6E86-3A5E-7A62-F58C-0C6368E36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AF3A58-52B1-4AE7-128B-E2494D40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Imports and exports of natural gas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E43E365-962B-D546-3E21-0BC151DD89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32023"/>
              </p:ext>
            </p:extLst>
          </p:nvPr>
        </p:nvGraphicFramePr>
        <p:xfrm>
          <a:off x="1644317" y="1876122"/>
          <a:ext cx="8903366" cy="3276470"/>
        </p:xfrm>
        <a:graphic>
          <a:graphicData uri="http://schemas.openxmlformats.org/drawingml/2006/table">
            <a:tbl>
              <a:tblPr/>
              <a:tblGrid>
                <a:gridCol w="2781594">
                  <a:extLst>
                    <a:ext uri="{9D8B030D-6E8A-4147-A177-3AD203B41FA5}">
                      <a16:colId xmlns:a16="http://schemas.microsoft.com/office/drawing/2014/main" val="940942420"/>
                    </a:ext>
                  </a:extLst>
                </a:gridCol>
                <a:gridCol w="1785718">
                  <a:extLst>
                    <a:ext uri="{9D8B030D-6E8A-4147-A177-3AD203B41FA5}">
                      <a16:colId xmlns:a16="http://schemas.microsoft.com/office/drawing/2014/main" val="3277764566"/>
                    </a:ext>
                  </a:extLst>
                </a:gridCol>
                <a:gridCol w="1214095">
                  <a:extLst>
                    <a:ext uri="{9D8B030D-6E8A-4147-A177-3AD203B41FA5}">
                      <a16:colId xmlns:a16="http://schemas.microsoft.com/office/drawing/2014/main" val="2626294510"/>
                    </a:ext>
                  </a:extLst>
                </a:gridCol>
                <a:gridCol w="953932">
                  <a:extLst>
                    <a:ext uri="{9D8B030D-6E8A-4147-A177-3AD203B41FA5}">
                      <a16:colId xmlns:a16="http://schemas.microsoft.com/office/drawing/2014/main" val="2068575805"/>
                    </a:ext>
                  </a:extLst>
                </a:gridCol>
                <a:gridCol w="1214095">
                  <a:extLst>
                    <a:ext uri="{9D8B030D-6E8A-4147-A177-3AD203B41FA5}">
                      <a16:colId xmlns:a16="http://schemas.microsoft.com/office/drawing/2014/main" val="3833976381"/>
                    </a:ext>
                  </a:extLst>
                </a:gridCol>
                <a:gridCol w="953932">
                  <a:extLst>
                    <a:ext uri="{9D8B030D-6E8A-4147-A177-3AD203B41FA5}">
                      <a16:colId xmlns:a16="http://schemas.microsoft.com/office/drawing/2014/main" val="2367583817"/>
                    </a:ext>
                  </a:extLst>
                </a:gridCol>
              </a:tblGrid>
              <a:tr h="4388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Year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176072"/>
                  </a:ext>
                </a:extLst>
              </a:tr>
              <a:tr h="4388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Pipeline imports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8.0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8.5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8.6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8.1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8.0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7449724"/>
                  </a:ext>
                </a:extLst>
              </a:tr>
              <a:tr h="4388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LNG imports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0.0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0.0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0.0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681687"/>
                  </a:ext>
                </a:extLst>
              </a:tr>
              <a:tr h="4388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Pipeline exports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-9.0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-9.1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-9.5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-10.1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-10.5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500830"/>
                  </a:ext>
                </a:extLst>
              </a:tr>
              <a:tr h="4388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LNG exports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-11.9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-11.9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-15.1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-17.4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-18.6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316287"/>
                  </a:ext>
                </a:extLst>
              </a:tr>
              <a:tr h="43888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Net import/export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-12.8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-12.5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-15.9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-19.3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-21.1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878060"/>
                  </a:ext>
                </a:extLst>
              </a:tr>
              <a:tr h="593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7196967"/>
                  </a:ext>
                </a:extLst>
              </a:tr>
              <a:tr h="45716"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Data source: U.S. Energy Information Administration, Short-Term Energy Outlook, September 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9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495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8A430-A247-053C-87F4-0A25F3802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13AC47C0-001D-1D46-2C27-D256642AA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65821A-DF5D-A952-6E65-679815E55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71A2403-4EF1-8CDD-238E-4A29D0D9B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C9A079-DBBB-A04D-D405-A8C99EAF6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25D1AF4-27C0-EC41-1D7F-90BA19441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6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A18D5F-DD44-41D6-CEED-37B2F7EFB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1" r="11364" b="-1"/>
          <a:stretch>
            <a:fillRect/>
          </a:stretch>
        </p:blipFill>
        <p:spPr>
          <a:xfrm>
            <a:off x="20" y="10"/>
            <a:ext cx="4544548" cy="42196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7F8B70-A443-C2D0-5D6F-36F7656B68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415" b="22451"/>
          <a:stretch>
            <a:fillRect/>
          </a:stretch>
        </p:blipFill>
        <p:spPr>
          <a:xfrm>
            <a:off x="4628829" y="10"/>
            <a:ext cx="7563171" cy="42669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97BC51-14DA-082D-D5A7-B603FBB5FE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604" r="2178"/>
          <a:stretch>
            <a:fillRect/>
          </a:stretch>
        </p:blipFill>
        <p:spPr>
          <a:xfrm>
            <a:off x="20" y="4310260"/>
            <a:ext cx="4544548" cy="254728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C562DAF-8C70-57B2-E148-E6135C7C7D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498" y="4267831"/>
            <a:ext cx="7552502" cy="2590169"/>
          </a:xfrm>
          <a:prstGeom prst="rect">
            <a:avLst/>
          </a:prstGeom>
          <a:solidFill>
            <a:schemeClr val="accent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0F099B0-50E5-A114-8584-B813DE6DD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5285" y="5182517"/>
            <a:ext cx="3330258" cy="75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Lng?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7D1E830-5CAD-EB39-D069-197463B40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05326" y="4220158"/>
            <a:ext cx="7689094" cy="90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3E99CE-B24A-3143-0CF8-154791EEC86A}"/>
              </a:ext>
            </a:extLst>
          </p:cNvPr>
          <p:cNvSpPr txBox="1"/>
          <p:nvPr/>
        </p:nvSpPr>
        <p:spPr>
          <a:xfrm>
            <a:off x="5086350" y="4753108"/>
            <a:ext cx="6659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BC3A9">
                    <a:lumMod val="50000"/>
                  </a:srgb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Bridging the Domestic Market to the World</a:t>
            </a:r>
          </a:p>
        </p:txBody>
      </p:sp>
    </p:spTree>
    <p:extLst>
      <p:ext uri="{BB962C8B-B14F-4D97-AF65-F5344CB8AC3E}">
        <p14:creationId xmlns:p14="http://schemas.microsoft.com/office/powerpoint/2010/main" val="3906455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75F2B9-3B02-3EC1-9FB9-B1F2E1DFA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7FA4A6-2823-FCF5-DBE3-941825E0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BB0EFA-AF43-3ABA-8429-94CF3AE58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543F64-A2C6-B120-A505-655404E0C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B9101B-18BA-0C09-B322-F1F39D40B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492252D-9BB0-1C74-0024-EFDD05E5F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F7F1E4-64EB-D6CA-DA74-529900895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CECC5B-C754-51B7-2AE9-D6938E587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FFD6CC-E05D-013C-53E0-B72BB94AE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8095CD4-2AC9-1FEB-64A4-6C22B24FE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BAD8F0A-203B-2ECE-E786-293537832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5264041"/>
            <a:ext cx="10953750" cy="6443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0">
                <a:solidFill>
                  <a:schemeClr val="bg1"/>
                </a:solidFill>
              </a:rPr>
              <a:t>Where are the lng export facilities and why there?</a:t>
            </a:r>
            <a:endParaRPr lang="en-US" b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68E5B3-2954-8151-5C63-8DC70EACC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2A0EE70-1B65-1E00-FB2C-101B0BD54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6031" y="91440"/>
            <a:ext cx="8251334" cy="4323711"/>
          </a:xfrm>
          <a:prstGeom prst="rect">
            <a:avLst/>
          </a:prstGeom>
          <a:solidFill>
            <a:schemeClr val="bg2">
              <a:lumMod val="90000"/>
            </a:schemeClr>
          </a:solidFill>
          <a:ln w="22225">
            <a:solidFill>
              <a:schemeClr val="tx1"/>
            </a:solidFill>
          </a:ln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2C662DED-7F30-303F-2267-44B1A471517A}"/>
              </a:ext>
            </a:extLst>
          </p:cNvPr>
          <p:cNvSpPr/>
          <p:nvPr/>
        </p:nvSpPr>
        <p:spPr>
          <a:xfrm>
            <a:off x="8167783" y="3487831"/>
            <a:ext cx="597939" cy="466725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2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74DCC9-026C-FD9B-08E5-34811CA0E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D400AA9B-1C42-0C9E-BAE2-5BC94A294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583DB88-DBC5-7EE0-C04F-B6A5FA582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F86582-A1C8-57B1-59E0-1CC2824D9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A8A913B-8A6D-FBF3-DC42-33C3193F9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0B6F1DC-390C-BE4E-A949-509F0AE85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226EBE-1EDE-DA16-5085-264AC92D9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A1AA23-9BFA-0C8A-E4F5-83B01BFB8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62" y="1967611"/>
            <a:ext cx="370544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Where does the lng go?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8B63D80-26D1-D13E-30D2-093D63B14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C7BD1AB-0933-3B45-BEF3-602742992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CB66758-7EA9-56F1-2913-7AFFF37D5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F05F2C1-F281-BC5D-7FC4-F7A08699E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pic>
        <p:nvPicPr>
          <p:cNvPr id="16" name="Picture 2" descr="LNG Export &amp; Import Shipping Routes">
            <a:extLst>
              <a:ext uri="{FF2B5EF4-FFF2-40B4-BE49-F238E27FC236}">
                <a16:creationId xmlns:a16="http://schemas.microsoft.com/office/drawing/2014/main" id="{755F6505-B3A7-6F2B-A4E0-248E08099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08" y="682647"/>
            <a:ext cx="7678612" cy="533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3820D110-B49D-CFF4-97F2-2BC4720D7970}"/>
              </a:ext>
            </a:extLst>
          </p:cNvPr>
          <p:cNvSpPr/>
          <p:nvPr/>
        </p:nvSpPr>
        <p:spPr>
          <a:xfrm>
            <a:off x="8656983" y="2793312"/>
            <a:ext cx="824947" cy="933861"/>
          </a:xfrm>
          <a:prstGeom prst="ellipse">
            <a:avLst/>
          </a:prstGeom>
          <a:noFill/>
          <a:ln w="635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5B94B317-C9F8-A50F-C209-90A2F271E4E6}"/>
              </a:ext>
            </a:extLst>
          </p:cNvPr>
          <p:cNvSpPr/>
          <p:nvPr/>
        </p:nvSpPr>
        <p:spPr>
          <a:xfrm rot="19596440">
            <a:off x="6586774" y="2727034"/>
            <a:ext cx="936548" cy="339412"/>
          </a:xfrm>
          <a:prstGeom prst="rightArrow">
            <a:avLst/>
          </a:prstGeom>
          <a:solidFill>
            <a:srgbClr val="FFFF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5F83EB9-8CDB-E3D8-D1FD-15DD8F918EA7}"/>
              </a:ext>
            </a:extLst>
          </p:cNvPr>
          <p:cNvSpPr/>
          <p:nvPr/>
        </p:nvSpPr>
        <p:spPr>
          <a:xfrm rot="11354431">
            <a:off x="4879493" y="3395509"/>
            <a:ext cx="936548" cy="339412"/>
          </a:xfrm>
          <a:prstGeom prst="rightArrow">
            <a:avLst/>
          </a:prstGeom>
          <a:solidFill>
            <a:srgbClr val="FFFF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51B0BF-29DD-356D-3E51-4611A01BB110}"/>
              </a:ext>
            </a:extLst>
          </p:cNvPr>
          <p:cNvSpPr txBox="1"/>
          <p:nvPr/>
        </p:nvSpPr>
        <p:spPr>
          <a:xfrm>
            <a:off x="764110" y="3352105"/>
            <a:ext cx="3273097" cy="2556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Europe – 45%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Asia – 30%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Other – 25%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46E19-809C-5BC4-C533-DBCB524DDA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7E6820-518C-646B-0A2C-A3AD2D0B0BC7}"/>
              </a:ext>
            </a:extLst>
          </p:cNvPr>
          <p:cNvSpPr txBox="1"/>
          <p:nvPr/>
        </p:nvSpPr>
        <p:spPr>
          <a:xfrm>
            <a:off x="4471587" y="5901952"/>
            <a:ext cx="11262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</p:spTree>
    <p:extLst>
      <p:ext uri="{BB962C8B-B14F-4D97-AF65-F5344CB8AC3E}">
        <p14:creationId xmlns:p14="http://schemas.microsoft.com/office/powerpoint/2010/main" val="17782900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7D1276-CB7F-802B-AC33-D50C4C872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D3A5006-FD5E-BC65-DBB5-17388A25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228E2C-B76A-7F29-CED4-32DA4ACFA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8CE50D3-07C6-EE66-F9CD-C4C987952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D98D8D8-35C2-03F6-14BB-ABD87A610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7457D7A-4696-BA30-0E05-9CA1A0CA7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1EED822-B663-B82E-C286-B9623C535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A3919B-C39F-C2DF-99D8-078FC198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231" y="2544786"/>
            <a:ext cx="3705446" cy="11892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U.S. Dominates </a:t>
            </a:r>
            <a:b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LNG export </a:t>
            </a:r>
            <a:b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 growth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32EDC1D-EEF2-2D4F-708F-C3BA71F32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28C1F07-30D9-F8F8-9754-91BDF977D7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167B406-981D-D59D-CD58-6CFE74E8F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15923A2-9C37-5ACD-0294-3D8F7DA6C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5AF1066-6F8B-F4E6-BE7A-B2EE14F63C0C}"/>
              </a:ext>
            </a:extLst>
          </p:cNvPr>
          <p:cNvSpPr txBox="1"/>
          <p:nvPr/>
        </p:nvSpPr>
        <p:spPr>
          <a:xfrm>
            <a:off x="764110" y="3352105"/>
            <a:ext cx="3273097" cy="2556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754FF5-C850-F6C8-E1A0-6B66CF2C43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043C5C-C252-AB95-531B-927A4DDB36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72382" y="1186421"/>
            <a:ext cx="7853912" cy="46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84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62D1FE-CCF9-D817-D2C8-70DA0B3E7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4A320D82-7A5F-0E9F-B3B4-AA7F84372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64D1348-265A-AC24-9B64-C04C6CE3E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647EF7B-A5A2-988D-D096-42729F3A0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979407C-6BF9-5E15-8430-D64DF2BC7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67048B-7B00-FFCD-7D4B-5B9E4459E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49D6EE-86C3-6FE7-2B79-EAA4FCFBA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6EDBB4-7253-1582-CDC5-E7C26B1C2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62" y="1967611"/>
            <a:ext cx="370544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U.s. natural gas demand </a:t>
            </a:r>
            <a:r>
              <a:rPr lang="en-US" b="0" u="sng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LNG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C9A694-601D-678A-3E5C-E7A68EC53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1194030-B386-E5EE-1596-FE25FE2B6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B4DD7C1-8C19-FCB5-3E9C-3E30F5D9A2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93F2A24-8051-E194-B210-C26E1B9DB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6AE05EE-AFFD-BE11-995F-37CFDE1790D0}"/>
              </a:ext>
            </a:extLst>
          </p:cNvPr>
          <p:cNvSpPr txBox="1"/>
          <p:nvPr/>
        </p:nvSpPr>
        <p:spPr>
          <a:xfrm>
            <a:off x="764110" y="3352105"/>
            <a:ext cx="3273097" cy="2556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BD9C4D-3AB1-442D-CD52-D466ECEF0D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FDE991-D23A-2CCC-004B-67283C609229}"/>
              </a:ext>
            </a:extLst>
          </p:cNvPr>
          <p:cNvSpPr txBox="1"/>
          <p:nvPr/>
        </p:nvSpPr>
        <p:spPr>
          <a:xfrm>
            <a:off x="440286" y="3322516"/>
            <a:ext cx="37095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Total consumption is </a:t>
            </a:r>
          </a:p>
          <a:p>
            <a:pPr algn="ctr"/>
            <a:r>
              <a:rPr lang="en-US"/>
              <a:t>~110 bcf/day</a:t>
            </a:r>
          </a:p>
          <a:p>
            <a:endParaRPr lang="en-US"/>
          </a:p>
          <a:p>
            <a:r>
              <a:rPr lang="en-US"/>
              <a:t> </a:t>
            </a:r>
            <a:r>
              <a:rPr lang="en-US" b="1"/>
              <a:t>75% increase in last 25 years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0A4D792-E1A3-4D4D-B6CE-E56B91F923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900504"/>
              </p:ext>
            </p:extLst>
          </p:nvPr>
        </p:nvGraphicFramePr>
        <p:xfrm>
          <a:off x="4358940" y="614407"/>
          <a:ext cx="7329798" cy="5611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7A12F18-09C6-4B88-F6AA-0881663173B2}"/>
              </a:ext>
            </a:extLst>
          </p:cNvPr>
          <p:cNvSpPr txBox="1"/>
          <p:nvPr/>
        </p:nvSpPr>
        <p:spPr>
          <a:xfrm>
            <a:off x="8023839" y="1847422"/>
            <a:ext cx="1359437" cy="553998"/>
          </a:xfrm>
          <a:prstGeom prst="rect">
            <a:avLst/>
          </a:prstGeom>
          <a:solidFill>
            <a:schemeClr val="bg1">
              <a:lumMod val="65000"/>
              <a:lumOff val="35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~18 bcf/d</a:t>
            </a:r>
          </a:p>
          <a:p>
            <a:pPr algn="ctr"/>
            <a:r>
              <a:rPr lang="en-US" sz="1200"/>
              <a:t>LNG (2026)</a:t>
            </a: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518EE2D2-1C28-41D9-4A6E-80F6FCC620B0}"/>
              </a:ext>
            </a:extLst>
          </p:cNvPr>
          <p:cNvCxnSpPr>
            <a:cxnSpLocks/>
          </p:cNvCxnSpPr>
          <p:nvPr/>
        </p:nvCxnSpPr>
        <p:spPr>
          <a:xfrm>
            <a:off x="9383276" y="2064482"/>
            <a:ext cx="1951438" cy="232239"/>
          </a:xfrm>
          <a:prstGeom prst="curved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110AE7-BADA-561D-08D8-E6CE28F571C6}"/>
              </a:ext>
            </a:extLst>
          </p:cNvPr>
          <p:cNvSpPr txBox="1"/>
          <p:nvPr/>
        </p:nvSpPr>
        <p:spPr>
          <a:xfrm>
            <a:off x="10619247" y="6083107"/>
            <a:ext cx="1126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</p:spTree>
    <p:extLst>
      <p:ext uri="{BB962C8B-B14F-4D97-AF65-F5344CB8AC3E}">
        <p14:creationId xmlns:p14="http://schemas.microsoft.com/office/powerpoint/2010/main" val="2067281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2FDDA-57FD-663A-2C16-BCB4386A0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A3D4FF-F24F-8AE7-C12B-E98A193B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LNG forecasted growth continues…happens quick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36DE73-D5F0-3578-AABD-1C840B4AF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41890"/>
            <a:ext cx="11029615" cy="4264778"/>
          </a:xfrm>
        </p:spPr>
        <p:txBody>
          <a:bodyPr>
            <a:normAutofit/>
          </a:bodyPr>
          <a:lstStyle/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F66320-5EFF-3069-0F35-9ECA9C897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95" y="2084025"/>
            <a:ext cx="5948279" cy="3144677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36D0045-17A4-A567-ECE5-6DBB26CD78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7732086"/>
              </p:ext>
            </p:extLst>
          </p:nvPr>
        </p:nvGraphicFramePr>
        <p:xfrm>
          <a:off x="6772589" y="1688123"/>
          <a:ext cx="4928788" cy="4129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8EBEA40-F648-17EB-A2F8-BDAC2949B354}"/>
              </a:ext>
            </a:extLst>
          </p:cNvPr>
          <p:cNvSpPr txBox="1"/>
          <p:nvPr/>
        </p:nvSpPr>
        <p:spPr>
          <a:xfrm>
            <a:off x="6772588" y="5583557"/>
            <a:ext cx="1126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631A225-9F0B-A33F-A860-F081A204CBD6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744939" y="4620462"/>
            <a:ext cx="4130614" cy="15304"/>
          </a:xfrm>
          <a:prstGeom prst="line">
            <a:avLst/>
          </a:prstGeom>
          <a:ln w="444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A73FA78-39B4-0FA9-C867-2ED5AA86A9ED}"/>
              </a:ext>
            </a:extLst>
          </p:cNvPr>
          <p:cNvSpPr txBox="1"/>
          <p:nvPr/>
        </p:nvSpPr>
        <p:spPr>
          <a:xfrm>
            <a:off x="4875553" y="4374156"/>
            <a:ext cx="1396721" cy="523220"/>
          </a:xfrm>
          <a:prstGeom prst="rect">
            <a:avLst/>
          </a:prstGeom>
          <a:solidFill>
            <a:srgbClr val="0BC3A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Current Florida NG Demand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B7A5424-6A18-E818-2988-C7A82D772B40}"/>
              </a:ext>
            </a:extLst>
          </p:cNvPr>
          <p:cNvCxnSpPr>
            <a:cxnSpLocks/>
          </p:cNvCxnSpPr>
          <p:nvPr/>
        </p:nvCxnSpPr>
        <p:spPr>
          <a:xfrm flipV="1">
            <a:off x="5526593" y="3989196"/>
            <a:ext cx="1115367" cy="18087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21498F6-420C-2FE2-3967-383DAE4EE19F}"/>
              </a:ext>
            </a:extLst>
          </p:cNvPr>
          <p:cNvSpPr txBox="1"/>
          <p:nvPr/>
        </p:nvSpPr>
        <p:spPr>
          <a:xfrm>
            <a:off x="10098594" y="3251113"/>
            <a:ext cx="1512214" cy="646331"/>
          </a:xfrm>
          <a:prstGeom prst="rect">
            <a:avLst/>
          </a:prstGeom>
          <a:solidFill>
            <a:srgbClr val="B86CE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From 0 to 4 bcf/day in less than 12 months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0ADBBA-14DF-0B83-03EF-E4C82307ECFD}"/>
              </a:ext>
            </a:extLst>
          </p:cNvPr>
          <p:cNvCxnSpPr>
            <a:cxnSpLocks/>
          </p:cNvCxnSpPr>
          <p:nvPr/>
        </p:nvCxnSpPr>
        <p:spPr>
          <a:xfrm flipV="1">
            <a:off x="10965611" y="2451798"/>
            <a:ext cx="193223" cy="799315"/>
          </a:xfrm>
          <a:prstGeom prst="straightConnector1">
            <a:avLst/>
          </a:prstGeom>
          <a:ln w="19050" cap="flat" cmpd="sng" algn="ctr">
            <a:solidFill>
              <a:srgbClr val="B86CE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7D3113C-AC1B-2161-8365-F54CD4ACD349}"/>
              </a:ext>
            </a:extLst>
          </p:cNvPr>
          <p:cNvSpPr txBox="1"/>
          <p:nvPr/>
        </p:nvSpPr>
        <p:spPr>
          <a:xfrm>
            <a:off x="1115890" y="5623679"/>
            <a:ext cx="328612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+22 Bcf/d forecasted additional demand by 2036 </a:t>
            </a:r>
          </a:p>
        </p:txBody>
      </p:sp>
    </p:spTree>
    <p:extLst>
      <p:ext uri="{BB962C8B-B14F-4D97-AF65-F5344CB8AC3E}">
        <p14:creationId xmlns:p14="http://schemas.microsoft.com/office/powerpoint/2010/main" val="3726570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8D0A36-2EAD-9CFD-92F1-DB24D333F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2F2691-54CB-BD03-90CB-8C4345C3F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FAA14-C218-1DA1-6066-2667CF4FB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57807D-0D44-6B37-2924-7D41BD078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E425F2-67CA-65F7-82EC-638799FDE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20F0BC-1B4D-855B-DCBB-9A7A9A68E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69F40F-37EB-1F31-2E44-F7CEA7FF3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718B7A-FECB-AD66-D46C-663F8AA03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25138D2-EF5E-33A7-D372-A2E49FC9A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221DFE-5534-4DBC-A20E-36CE0EB12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4054AD1-A947-54AA-C67B-253375510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" name="Title 4">
            <a:extLst>
              <a:ext uri="{FF2B5EF4-FFF2-40B4-BE49-F238E27FC236}">
                <a16:creationId xmlns:a16="http://schemas.microsoft.com/office/drawing/2014/main" id="{A34683A2-CE19-06B0-2B64-F64EFFA41679}"/>
              </a:ext>
            </a:extLst>
          </p:cNvPr>
          <p:cNvSpPr txBox="1">
            <a:spLocks/>
          </p:cNvSpPr>
          <p:nvPr/>
        </p:nvSpPr>
        <p:spPr>
          <a:xfrm>
            <a:off x="622701" y="2552042"/>
            <a:ext cx="3187802" cy="344561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So…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is it to much for export?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>
              <a:solidFill>
                <a:prstClr val="white"/>
              </a:solidFill>
              <a:latin typeface="Open Sans SemiBold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>
                <a:solidFill>
                  <a:prstClr val="white"/>
                </a:solidFill>
                <a:latin typeface="Open Sans SemiBold"/>
              </a:rPr>
              <a:t>Crude: ~30%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all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Nat gas: ~26%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noProof="0">
              <a:solidFill>
                <a:prstClr val="white"/>
              </a:solidFill>
              <a:latin typeface="Open Sans SemiBold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all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Either way…the u.s. is, and will be, extraordinarily connected to the world for natural gas</a:t>
            </a:r>
            <a:endParaRPr kumimoji="0" lang="en-US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1311125-FAB5-D839-CDA7-B382B5924A57}"/>
              </a:ext>
            </a:extLst>
          </p:cNvPr>
          <p:cNvGrpSpPr/>
          <p:nvPr/>
        </p:nvGrpSpPr>
        <p:grpSpPr>
          <a:xfrm>
            <a:off x="4330302" y="1163047"/>
            <a:ext cx="7679159" cy="4977980"/>
            <a:chOff x="4330302" y="1163047"/>
            <a:chExt cx="7415165" cy="480890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462DDA-5833-F04C-13E0-719EB7C959AB}"/>
                </a:ext>
              </a:extLst>
            </p:cNvPr>
            <p:cNvGrpSpPr/>
            <p:nvPr/>
          </p:nvGrpSpPr>
          <p:grpSpPr>
            <a:xfrm>
              <a:off x="4330302" y="1163047"/>
              <a:ext cx="7415165" cy="4523378"/>
              <a:chOff x="4562600" y="1163047"/>
              <a:chExt cx="7024849" cy="423414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C381102-22FF-D9AF-9EE0-A8DDF5DD0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562600" y="1163047"/>
                <a:ext cx="7024849" cy="3909261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D2D0E880-8AD8-73F7-3A07-14AA4580C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65584" y="5054296"/>
                <a:ext cx="5953125" cy="342900"/>
              </a:xfrm>
              <a:prstGeom prst="rect">
                <a:avLst/>
              </a:prstGeom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18D876F-E1F6-23D7-C4AD-CB6F6C58CB2C}"/>
                </a:ext>
              </a:extLst>
            </p:cNvPr>
            <p:cNvSpPr txBox="1"/>
            <p:nvPr/>
          </p:nvSpPr>
          <p:spPr>
            <a:xfrm>
              <a:off x="4788803" y="5694953"/>
              <a:ext cx="188822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rgbClr val="066E5F"/>
                </a:buClr>
                <a:buSzPct val="92000"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rPr>
                <a:t>Source: RBN Energy, EIA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0E979D6-8AEB-40CA-525A-DE2AEDE225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EB05B46-58AB-A193-F068-91AB38EF130E}"/>
              </a:ext>
            </a:extLst>
          </p:cNvPr>
          <p:cNvSpPr/>
          <p:nvPr/>
        </p:nvSpPr>
        <p:spPr>
          <a:xfrm>
            <a:off x="10786616" y="3550149"/>
            <a:ext cx="1035269" cy="74444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41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D447A-A045-7D21-3894-FECC538F6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FD71D-5FB8-7A5F-0D91-01CB1A828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760" y="3604466"/>
            <a:ext cx="10912816" cy="2637308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Global events…</a:t>
            </a:r>
            <a:br>
              <a:rPr lang="en-US"/>
            </a:br>
            <a:r>
              <a:rPr lang="en-US"/>
              <a:t>impact on U.s. and Florida natural gas prices</a:t>
            </a:r>
            <a:br>
              <a:rPr lang="en-US"/>
            </a:b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BA43FA-7B98-771F-4F56-14C21DE7F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8" t="29199" r="6865" b="34133"/>
          <a:stretch>
            <a:fillRect/>
          </a:stretch>
        </p:blipFill>
        <p:spPr>
          <a:xfrm>
            <a:off x="2272093" y="958444"/>
            <a:ext cx="7647813" cy="189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4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EEAF22-EA37-B8B9-CEC9-041BD6E3A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0255E3A7-1054-B86C-BEE1-D3DE6B67B4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736D53C-62D6-89B2-98AE-0BA720ADC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91EAD16-DF7C-4753-8071-1A3F6D711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47E7A55-9B51-FDA6-FFF4-CCD3E5EB1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05628B2A-D0E3-534E-B3D7-2C3F6FE4A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2A992-A9B4-5322-537C-47BD7A6F4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00" b="2"/>
          <a:stretch>
            <a:fillRect/>
          </a:stretch>
        </p:blipFill>
        <p:spPr>
          <a:xfrm>
            <a:off x="1078659" y="946980"/>
            <a:ext cx="6326342" cy="4964039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7B7FC333-62DA-F10A-9F82-D9D008845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E8F190-7E11-D10F-255D-E5516EE76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4" y="1150374"/>
            <a:ext cx="3413125" cy="227862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b="0" u="sng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US / Iran war</a:t>
            </a:r>
            <a:b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</a:br>
            <a:br>
              <a:rPr lang="en-US" b="0">
                <a:solidFill>
                  <a:srgbClr val="FFFFFF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</a:br>
            <a:r>
              <a:rPr lang="en-US" b="0">
                <a:solidFill>
                  <a:srgbClr val="FFFFFF"/>
                </a:solidFill>
                <a:sym typeface="Wingdings" panose="05000000000000000000" pitchFamily="2" charset="2"/>
              </a:rPr>
              <a:t>global crude &amp; LNG disruption</a:t>
            </a:r>
            <a:br>
              <a:rPr lang="en-US" b="0">
                <a:solidFill>
                  <a:srgbClr val="FFFFFF"/>
                </a:solidFill>
              </a:rPr>
            </a:br>
            <a:br>
              <a:rPr lang="en-US" b="0">
                <a:solidFill>
                  <a:srgbClr val="FFFFFF"/>
                </a:solidFill>
              </a:rPr>
            </a:br>
            <a:endParaRPr lang="en-US" b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C7862F9-9EC0-285B-BD8D-F5D67A22B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2173231-7F95-63CC-58AE-FF56E8FB8E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19AFB3B-4259-DEC9-F1E7-8CE26C00B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A08EB61-26DF-0900-255A-84CB8D92B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Title 4">
            <a:extLst>
              <a:ext uri="{FF2B5EF4-FFF2-40B4-BE49-F238E27FC236}">
                <a16:creationId xmlns:a16="http://schemas.microsoft.com/office/drawing/2014/main" id="{6B0A73A9-5F61-4E02-42B0-E786B87A30C9}"/>
              </a:ext>
            </a:extLst>
          </p:cNvPr>
          <p:cNvSpPr txBox="1">
            <a:spLocks/>
          </p:cNvSpPr>
          <p:nvPr/>
        </p:nvSpPr>
        <p:spPr>
          <a:xfrm>
            <a:off x="8117721" y="3186909"/>
            <a:ext cx="3591677" cy="4255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  <a:sym typeface="Wingdings" panose="05000000000000000000" pitchFamily="2" charset="2"/>
              </a:rPr>
              <a:t>What has happened?</a:t>
            </a:r>
            <a:endParaRPr kumimoji="0" lang="en-US" sz="24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3F79A847-A957-686C-2402-1AF4DACBC94B}"/>
              </a:ext>
            </a:extLst>
          </p:cNvPr>
          <p:cNvSpPr txBox="1">
            <a:spLocks/>
          </p:cNvSpPr>
          <p:nvPr/>
        </p:nvSpPr>
        <p:spPr>
          <a:xfrm>
            <a:off x="8117721" y="4298231"/>
            <a:ext cx="3703320" cy="12231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Open Sans SemiBold" panose="020B0606030504020204" pitchFamily="34" charset="0"/>
                <a:cs typeface="Open Sans SemiBold" panose="020B0606030504020204" pitchFamily="34" charset="0"/>
                <a:sym typeface="Wingdings" panose="05000000000000000000" pitchFamily="2" charset="2"/>
              </a:rPr>
              <a:t>Strait of Hormuz blocked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  <a:sym typeface="Wingdings" panose="05000000000000000000" pitchFamily="2" charset="2"/>
              </a:rPr>
              <a:t>Some reduced demand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  <a:sym typeface="Wingdings" panose="05000000000000000000" pitchFamily="2" charset="2"/>
              </a:rPr>
              <a:t>Oil reserves tapped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>
                <a:solidFill>
                  <a:srgbClr val="FFFFFF"/>
                </a:solidFill>
                <a:latin typeface="Open Sans SemiBold"/>
                <a:sym typeface="Wingdings" panose="05000000000000000000" pitchFamily="2" charset="2"/>
              </a:rPr>
              <a:t>Some Increased lng production</a:t>
            </a: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  <a:sym typeface="Wingdings" panose="05000000000000000000" pitchFamily="2" charset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F3361F-CF36-E91C-4259-2017119DDE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0B72A6A-0F6E-7A4A-F0F2-119E76C5C9F9}"/>
              </a:ext>
            </a:extLst>
          </p:cNvPr>
          <p:cNvGrpSpPr/>
          <p:nvPr/>
        </p:nvGrpSpPr>
        <p:grpSpPr>
          <a:xfrm>
            <a:off x="2723794" y="993787"/>
            <a:ext cx="3036071" cy="4938188"/>
            <a:chOff x="2792928" y="959906"/>
            <a:chExt cx="3036071" cy="493818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B973210-4A7D-F6F4-890D-FD43A474E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92928" y="959906"/>
              <a:ext cx="3036071" cy="493818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762DC21-1BB3-7558-0708-DE76DB196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28532" y="2896558"/>
              <a:ext cx="266700" cy="266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805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CD146-F661-4CDC-24ED-BB7602B51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72497D-9154-CE4A-EC47-F28EA913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Natural gas price 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BBA264-E917-88B3-0B38-39D2FE007021}"/>
              </a:ext>
            </a:extLst>
          </p:cNvPr>
          <p:cNvSpPr txBox="1"/>
          <p:nvPr/>
        </p:nvSpPr>
        <p:spPr>
          <a:xfrm>
            <a:off x="581192" y="1721763"/>
            <a:ext cx="111059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accent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LNG prices create higher long-term and winter price risk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solidFill>
                <a:schemeClr val="bg1">
                  <a:lumMod val="75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Texas oil prices can cause lower US natural gas prices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Pacific Ocean sea temps should cause lower US gas prices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solidFill>
                <a:schemeClr val="bg1">
                  <a:lumMod val="75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0D5681-C619-D141-9896-E27542C63F20}"/>
              </a:ext>
            </a:extLst>
          </p:cNvPr>
          <p:cNvGrpSpPr/>
          <p:nvPr/>
        </p:nvGrpSpPr>
        <p:grpSpPr>
          <a:xfrm>
            <a:off x="4286865" y="3824748"/>
            <a:ext cx="3194868" cy="2713018"/>
            <a:chOff x="3143249" y="1441890"/>
            <a:chExt cx="6038849" cy="50958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60610F3-89CB-ED7D-E4DF-C832E82BACBD}"/>
                </a:ext>
              </a:extLst>
            </p:cNvPr>
            <p:cNvGrpSpPr/>
            <p:nvPr/>
          </p:nvGrpSpPr>
          <p:grpSpPr>
            <a:xfrm>
              <a:off x="3143249" y="1441890"/>
              <a:ext cx="6038849" cy="5095875"/>
              <a:chOff x="6958584" y="1631197"/>
              <a:chExt cx="4280200" cy="4264778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6D9F2E4F-A84E-6EDF-F8F0-DAAB115877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958584" y="1631197"/>
                <a:ext cx="4280200" cy="4264778"/>
              </a:xfrm>
              <a:prstGeom prst="rect">
                <a:avLst/>
              </a:prstGeom>
            </p:spPr>
          </p:pic>
          <p:sp>
            <p:nvSpPr>
              <p:cNvPr id="11" name="Star: 5 Points 10">
                <a:extLst>
                  <a:ext uri="{FF2B5EF4-FFF2-40B4-BE49-F238E27FC236}">
                    <a16:creationId xmlns:a16="http://schemas.microsoft.com/office/drawing/2014/main" id="{BE0BCFB2-6559-6E5B-2438-037A6D9B7B84}"/>
                  </a:ext>
                </a:extLst>
              </p:cNvPr>
              <p:cNvSpPr/>
              <p:nvPr/>
            </p:nvSpPr>
            <p:spPr>
              <a:xfrm>
                <a:off x="10198990" y="2357632"/>
                <a:ext cx="632273" cy="597493"/>
              </a:xfrm>
              <a:prstGeom prst="star5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</p:grpSp>
        <p:cxnSp>
          <p:nvCxnSpPr>
            <p:cNvPr id="5" name="Connector: Curved 4">
              <a:extLst>
                <a:ext uri="{FF2B5EF4-FFF2-40B4-BE49-F238E27FC236}">
                  <a16:creationId xmlns:a16="http://schemas.microsoft.com/office/drawing/2014/main" id="{9D88CA2E-8BD0-0505-24E3-8ECE52916D37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419850" y="2724678"/>
              <a:ext cx="1882578" cy="764131"/>
            </a:xfrm>
            <a:prstGeom prst="curvedConnector3">
              <a:avLst>
                <a:gd name="adj1" fmla="val 50000"/>
              </a:avLst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F3C0D3C-AEDE-B1AA-0E21-D6F10A8D865B}"/>
                </a:ext>
              </a:extLst>
            </p:cNvPr>
            <p:cNvSpPr/>
            <p:nvPr/>
          </p:nvSpPr>
          <p:spPr>
            <a:xfrm>
              <a:off x="6270379" y="3304593"/>
              <a:ext cx="354872" cy="387204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FF0000"/>
                  </a:gs>
                  <a:gs pos="74000">
                    <a:schemeClr val="bg1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2572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94FE4C-F804-7748-1783-2BCF0EB6A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27281155-CEBB-7AD2-9333-0523A1EAF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332321A-8343-6D2B-CF96-D538B19C9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17F3B89-A9DB-07C7-FC13-66DB0B836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DA67B5D0-977D-C450-BE71-477BAFDCE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54AB614D-4ED6-3FE5-69DD-705BBB119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7AE14D2-3D0F-68A3-F762-54E811FA9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AB19DF6-7D3B-28A2-5213-1617F3E7E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2814" y="1500347"/>
            <a:ext cx="4115917" cy="236373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>
              <a:lnSpc>
                <a:spcPct val="90000"/>
              </a:lnSpc>
              <a:defRPr/>
            </a:pPr>
            <a:b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current: 70% </a:t>
            </a:r>
            <a:b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 yr norm: 87%</a:t>
            </a:r>
            <a:b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winter mandate: 90%</a:t>
            </a:r>
            <a:b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New EU target: 80%</a:t>
            </a:r>
            <a:br>
              <a:rPr kumimoji="0" lang="en-US" b="0" i="0" u="none" strike="noStrik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lang="en-US" b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Expected winter: 75%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DF15740-8EC6-CF56-EE07-96BBDE06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052796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EE80BA9-E812-D99D-C20D-AD0B82C4B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1306" y="457200"/>
            <a:ext cx="3052798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8BD25DE-398C-3DC1-9AA3-38B51DCC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453643"/>
            <a:ext cx="5009388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4BDE6A3-B283-8D33-9953-81B9E24059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119446"/>
              </p:ext>
            </p:extLst>
          </p:nvPr>
        </p:nvGraphicFramePr>
        <p:xfrm>
          <a:off x="482600" y="723899"/>
          <a:ext cx="6001328" cy="567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itle 4">
            <a:extLst>
              <a:ext uri="{FF2B5EF4-FFF2-40B4-BE49-F238E27FC236}">
                <a16:creationId xmlns:a16="http://schemas.microsoft.com/office/drawing/2014/main" id="{FB5BA5F5-16DD-79E6-1AA8-428BFA1BD2B7}"/>
              </a:ext>
            </a:extLst>
          </p:cNvPr>
          <p:cNvSpPr txBox="1">
            <a:spLocks/>
          </p:cNvSpPr>
          <p:nvPr/>
        </p:nvSpPr>
        <p:spPr>
          <a:xfrm>
            <a:off x="7182813" y="4481453"/>
            <a:ext cx="4115917" cy="116396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b="0" u="sng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source of supply</a:t>
            </a:r>
          </a:p>
          <a:p>
            <a:pPr>
              <a:lnSpc>
                <a:spcPct val="90000"/>
              </a:lnSpc>
              <a:defRPr/>
            </a:pPr>
            <a:r>
              <a:rPr lang="en-US" sz="2500" b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LNG: 			50%</a:t>
            </a:r>
          </a:p>
          <a:p>
            <a:pPr>
              <a:lnSpc>
                <a:spcPct val="90000"/>
              </a:lnSpc>
              <a:defRPr/>
            </a:pPr>
            <a:r>
              <a:rPr lang="en-US" sz="2500" b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Pipeline: 	50%</a:t>
            </a:r>
            <a:r>
              <a:rPr lang="en-US" b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	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2897BB-7498-83AB-5893-2433F679628B}"/>
              </a:ext>
            </a:extLst>
          </p:cNvPr>
          <p:cNvCxnSpPr>
            <a:cxnSpLocks/>
          </p:cNvCxnSpPr>
          <p:nvPr/>
        </p:nvCxnSpPr>
        <p:spPr>
          <a:xfrm flipV="1">
            <a:off x="4855028" y="1589314"/>
            <a:ext cx="0" cy="96882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75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F4433C-CEE2-C527-F5E1-4EA5F97B5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D864C34-0618-D700-610E-ED5BABD77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F03470-1AB7-E215-B6A4-FA63972D0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69AC9F-F602-2B92-98CD-5A645D372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BAABE4-C4ED-3C2D-F5AD-6A07445C2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6053E10-A43F-F165-EF2D-E2967DC05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FA7A56-87BC-6291-E6FB-AC9E6B24A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342F69-A43A-597A-2D53-446AEE3D8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BE4CC5-BF6F-F3C5-5A53-84E8649F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4CBA80-33BF-6D78-CB84-3AC948A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A32D732-D303-D419-3493-C49C000B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399" y="5012119"/>
            <a:ext cx="10488954" cy="97665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0">
                <a:solidFill>
                  <a:schemeClr val="bg1"/>
                </a:solidFill>
              </a:rPr>
              <a:t>Why does it go there?</a:t>
            </a:r>
            <a:br>
              <a:rPr lang="en-US" b="0">
                <a:solidFill>
                  <a:schemeClr val="bg1"/>
                </a:solidFill>
              </a:rPr>
            </a:br>
            <a:r>
              <a:rPr lang="en-US" b="0">
                <a:solidFill>
                  <a:schemeClr val="bg1"/>
                </a:solidFill>
              </a:rPr>
              <a:t>Global Lng prices are volatile and higher than U.S.</a:t>
            </a:r>
            <a:endParaRPr lang="en-US" b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E0289D-7709-71F5-7F7B-367316B9F9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98CDE00-BA16-4F62-9FE8-F7189F3421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908789"/>
              </p:ext>
            </p:extLst>
          </p:nvPr>
        </p:nvGraphicFramePr>
        <p:xfrm>
          <a:off x="440286" y="139149"/>
          <a:ext cx="11305180" cy="4359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FDB1F32-18FF-9CB0-3E22-2C937A955B4F}"/>
              </a:ext>
            </a:extLst>
          </p:cNvPr>
          <p:cNvSpPr txBox="1"/>
          <p:nvPr/>
        </p:nvSpPr>
        <p:spPr>
          <a:xfrm>
            <a:off x="1162981" y="2599535"/>
            <a:ext cx="714980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>
                    <a:lumMod val="95000"/>
                  </a:schemeClr>
                </a:solidFill>
              </a:rPr>
              <a:t>Covid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3989319-87F1-5E87-8841-4B9623A98DB4}"/>
              </a:ext>
            </a:extLst>
          </p:cNvPr>
          <p:cNvSpPr txBox="1"/>
          <p:nvPr/>
        </p:nvSpPr>
        <p:spPr>
          <a:xfrm>
            <a:off x="3105354" y="1335086"/>
            <a:ext cx="965842" cy="3385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>
                    <a:lumMod val="95000"/>
                  </a:schemeClr>
                </a:solidFill>
              </a:rPr>
              <a:t>Ukraine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10CED42-15CF-831E-8452-C95245CAF373}"/>
              </a:ext>
            </a:extLst>
          </p:cNvPr>
          <p:cNvSpPr txBox="1"/>
          <p:nvPr/>
        </p:nvSpPr>
        <p:spPr>
          <a:xfrm>
            <a:off x="8261011" y="1840393"/>
            <a:ext cx="584461" cy="338554"/>
          </a:xfrm>
          <a:prstGeom prst="rect">
            <a:avLst/>
          </a:prstGeom>
          <a:solidFill>
            <a:srgbClr val="0BC3A9"/>
          </a:solidFill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>
                    <a:lumMod val="95000"/>
                  </a:schemeClr>
                </a:solidFill>
              </a:rPr>
              <a:t>Iran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5BE81F6-3C30-F90D-EE5A-D4DC786D31C3}"/>
              </a:ext>
            </a:extLst>
          </p:cNvPr>
          <p:cNvSpPr/>
          <p:nvPr/>
        </p:nvSpPr>
        <p:spPr>
          <a:xfrm>
            <a:off x="8115226" y="1615946"/>
            <a:ext cx="1460491" cy="881695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BDABA-E2AA-0BE8-A095-88BC4CF34228}"/>
              </a:ext>
            </a:extLst>
          </p:cNvPr>
          <p:cNvCxnSpPr>
            <a:cxnSpLocks/>
          </p:cNvCxnSpPr>
          <p:nvPr/>
        </p:nvCxnSpPr>
        <p:spPr>
          <a:xfrm flipV="1">
            <a:off x="4204284" y="537754"/>
            <a:ext cx="139116" cy="191589"/>
          </a:xfrm>
          <a:prstGeom prst="line">
            <a:avLst/>
          </a:prstGeom>
          <a:ln w="4445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CD9239-B6B9-4206-FF88-A119E2E58FEA}"/>
              </a:ext>
            </a:extLst>
          </p:cNvPr>
          <p:cNvCxnSpPr>
            <a:cxnSpLocks/>
          </p:cNvCxnSpPr>
          <p:nvPr/>
        </p:nvCxnSpPr>
        <p:spPr>
          <a:xfrm>
            <a:off x="4310742" y="581298"/>
            <a:ext cx="87085" cy="191589"/>
          </a:xfrm>
          <a:prstGeom prst="line">
            <a:avLst/>
          </a:prstGeom>
          <a:ln w="44450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709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E0597-2802-3A46-2C84-9DA537AD2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6C80921-4676-7F9B-B17E-1668816B3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619" y="527592"/>
            <a:ext cx="11316929" cy="706381"/>
          </a:xfrm>
        </p:spPr>
        <p:txBody>
          <a:bodyPr>
            <a:normAutofit/>
          </a:bodyPr>
          <a:lstStyle/>
          <a:p>
            <a:r>
              <a:rPr lang="en-US"/>
              <a:t>Lost production means…outbidding global LNG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975BB3-B943-8999-4121-5B90D3503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931" y="1699591"/>
            <a:ext cx="5850424" cy="3926149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04BF35EC-5FB0-8483-5D1A-D43B88F8B835}"/>
              </a:ext>
            </a:extLst>
          </p:cNvPr>
          <p:cNvSpPr/>
          <p:nvPr/>
        </p:nvSpPr>
        <p:spPr>
          <a:xfrm>
            <a:off x="4799049" y="2878851"/>
            <a:ext cx="601214" cy="1454952"/>
          </a:xfrm>
          <a:prstGeom prst="ellipse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FE33E04-4034-0C25-31CB-B22C88D6C850}"/>
              </a:ext>
            </a:extLst>
          </p:cNvPr>
          <p:cNvSpPr/>
          <p:nvPr/>
        </p:nvSpPr>
        <p:spPr>
          <a:xfrm>
            <a:off x="10643252" y="3117048"/>
            <a:ext cx="663845" cy="1454952"/>
          </a:xfrm>
          <a:prstGeom prst="ellipse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A4C10F-0EC7-E3F2-E93B-AA5912CA095B}"/>
              </a:ext>
            </a:extLst>
          </p:cNvPr>
          <p:cNvSpPr txBox="1"/>
          <p:nvPr/>
        </p:nvSpPr>
        <p:spPr>
          <a:xfrm>
            <a:off x="952302" y="4514595"/>
            <a:ext cx="442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Uri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C9A36A-DC0F-BE33-81FE-6561FEFA5AA0}"/>
              </a:ext>
            </a:extLst>
          </p:cNvPr>
          <p:cNvSpPr txBox="1"/>
          <p:nvPr/>
        </p:nvSpPr>
        <p:spPr>
          <a:xfrm>
            <a:off x="7138717" y="4572000"/>
            <a:ext cx="442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Uri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0D0CA0-F79F-E1D6-2017-66540867AC29}"/>
              </a:ext>
            </a:extLst>
          </p:cNvPr>
          <p:cNvSpPr txBox="1"/>
          <p:nvPr/>
        </p:nvSpPr>
        <p:spPr>
          <a:xfrm>
            <a:off x="10643252" y="4046636"/>
            <a:ext cx="77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Elliott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010EA0-32E7-F0EE-4E37-31602F8BB438}"/>
              </a:ext>
            </a:extLst>
          </p:cNvPr>
          <p:cNvSpPr txBox="1"/>
          <p:nvPr/>
        </p:nvSpPr>
        <p:spPr>
          <a:xfrm>
            <a:off x="4795823" y="3892747"/>
            <a:ext cx="77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Elliott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733492-18DC-8F67-1648-A7DB695A7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896" y="1698890"/>
            <a:ext cx="5371073" cy="392614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075D0DC-DAD6-CFF1-8DC4-0C8AAC117F57}"/>
              </a:ext>
            </a:extLst>
          </p:cNvPr>
          <p:cNvSpPr txBox="1"/>
          <p:nvPr/>
        </p:nvSpPr>
        <p:spPr>
          <a:xfrm>
            <a:off x="432619" y="5717768"/>
            <a:ext cx="5663381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Freeze offs cause serious production losses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LNG demand can be cut…</a:t>
            </a:r>
            <a:r>
              <a:rPr lang="en-US" u="sng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but at a price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1E3DE96-0871-FE4B-1D65-47C20834AFFB}"/>
              </a:ext>
            </a:extLst>
          </p:cNvPr>
          <p:cNvSpPr txBox="1"/>
          <p:nvPr/>
        </p:nvSpPr>
        <p:spPr>
          <a:xfrm>
            <a:off x="6580896" y="5717768"/>
            <a:ext cx="5450291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~50% of production loss displaced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Expect Henry Hub +$1 for +$10 of global LNG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D86E6C4-5639-0735-F688-F08B287574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4A54ACB-CC05-3765-253D-43D8A95ABF89}"/>
              </a:ext>
            </a:extLst>
          </p:cNvPr>
          <p:cNvSpPr/>
          <p:nvPr/>
        </p:nvSpPr>
        <p:spPr>
          <a:xfrm>
            <a:off x="7041257" y="2183531"/>
            <a:ext cx="555578" cy="1628902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840604-E078-E3E1-E598-5B5662EE2046}"/>
              </a:ext>
            </a:extLst>
          </p:cNvPr>
          <p:cNvSpPr txBox="1"/>
          <p:nvPr/>
        </p:nvSpPr>
        <p:spPr>
          <a:xfrm>
            <a:off x="7041257" y="1904255"/>
            <a:ext cx="583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Fern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BD37EF3-B0E1-15B1-E299-1E44B84EF85A}"/>
              </a:ext>
            </a:extLst>
          </p:cNvPr>
          <p:cNvSpPr/>
          <p:nvPr/>
        </p:nvSpPr>
        <p:spPr>
          <a:xfrm>
            <a:off x="1017468" y="2359562"/>
            <a:ext cx="442223" cy="1262069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9EBDA5-8399-0926-FF34-1B943EC5CB0E}"/>
              </a:ext>
            </a:extLst>
          </p:cNvPr>
          <p:cNvSpPr txBox="1"/>
          <p:nvPr/>
        </p:nvSpPr>
        <p:spPr>
          <a:xfrm>
            <a:off x="952484" y="2094958"/>
            <a:ext cx="734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Fern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D0BEDD9-BC20-B7F1-6D44-511CFC06CE57}"/>
              </a:ext>
            </a:extLst>
          </p:cNvPr>
          <p:cNvSpPr/>
          <p:nvPr/>
        </p:nvSpPr>
        <p:spPr>
          <a:xfrm>
            <a:off x="10674567" y="3238207"/>
            <a:ext cx="601214" cy="1085428"/>
          </a:xfrm>
          <a:prstGeom prst="ellipse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25FCED-8F25-3F60-2787-2D41DDDEC7F0}"/>
              </a:ext>
            </a:extLst>
          </p:cNvPr>
          <p:cNvSpPr txBox="1"/>
          <p:nvPr/>
        </p:nvSpPr>
        <p:spPr>
          <a:xfrm>
            <a:off x="7138716" y="4514595"/>
            <a:ext cx="442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Uri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C62F57-21CB-B4FC-A897-D8E585F3EF30}"/>
              </a:ext>
            </a:extLst>
          </p:cNvPr>
          <p:cNvSpPr txBox="1"/>
          <p:nvPr/>
        </p:nvSpPr>
        <p:spPr>
          <a:xfrm>
            <a:off x="10666109" y="3892747"/>
            <a:ext cx="770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Open Sans SemiBold"/>
                <a:ea typeface="+mn-ea"/>
                <a:cs typeface="+mn-cs"/>
              </a:rPr>
              <a:t>Elliott</a:t>
            </a:r>
          </a:p>
        </p:txBody>
      </p:sp>
    </p:spTree>
    <p:extLst>
      <p:ext uri="{BB962C8B-B14F-4D97-AF65-F5344CB8AC3E}">
        <p14:creationId xmlns:p14="http://schemas.microsoft.com/office/powerpoint/2010/main" val="133495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33" grpId="0" animBg="1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53119-0A9A-1D42-698B-67A75C2AA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889321-22B2-1C13-7DC9-871B832CE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Natural gas price 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20EBCE-7D10-A9C2-6D0F-E992DA793FE4}"/>
              </a:ext>
            </a:extLst>
          </p:cNvPr>
          <p:cNvSpPr txBox="1"/>
          <p:nvPr/>
        </p:nvSpPr>
        <p:spPr>
          <a:xfrm>
            <a:off x="581192" y="1721763"/>
            <a:ext cx="111059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LNG prices create higher long-term and winter price risk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solidFill>
                <a:schemeClr val="bg1">
                  <a:lumMod val="75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accent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Texas oil prices can cause lower US natural gas prices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Pacific Ocean sea temps should cause lower US gas prices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solidFill>
                <a:schemeClr val="bg1">
                  <a:lumMod val="75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D1AFB0E-45BE-001B-B522-16403AEC50FD}"/>
              </a:ext>
            </a:extLst>
          </p:cNvPr>
          <p:cNvGrpSpPr/>
          <p:nvPr/>
        </p:nvGrpSpPr>
        <p:grpSpPr>
          <a:xfrm>
            <a:off x="4602112" y="3775587"/>
            <a:ext cx="2987776" cy="2831004"/>
            <a:chOff x="3143249" y="1441890"/>
            <a:chExt cx="6038849" cy="50958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3DF87E8-AF7B-4E13-A848-AE2F43570A88}"/>
                </a:ext>
              </a:extLst>
            </p:cNvPr>
            <p:cNvGrpSpPr/>
            <p:nvPr/>
          </p:nvGrpSpPr>
          <p:grpSpPr>
            <a:xfrm>
              <a:off x="3143249" y="1441890"/>
              <a:ext cx="6038849" cy="5095875"/>
              <a:chOff x="6958584" y="1631197"/>
              <a:chExt cx="4280200" cy="4264778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2032921-4F80-57F7-F733-4639C86471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958584" y="1631197"/>
                <a:ext cx="4280200" cy="4264778"/>
              </a:xfrm>
              <a:prstGeom prst="rect">
                <a:avLst/>
              </a:prstGeom>
            </p:spPr>
          </p:pic>
          <p:sp>
            <p:nvSpPr>
              <p:cNvPr id="12" name="Star: 5 Points 11">
                <a:extLst>
                  <a:ext uri="{FF2B5EF4-FFF2-40B4-BE49-F238E27FC236}">
                    <a16:creationId xmlns:a16="http://schemas.microsoft.com/office/drawing/2014/main" id="{DB62D5A4-1C1F-8DEB-6A3A-CC6F7734C081}"/>
                  </a:ext>
                </a:extLst>
              </p:cNvPr>
              <p:cNvSpPr/>
              <p:nvPr/>
            </p:nvSpPr>
            <p:spPr>
              <a:xfrm>
                <a:off x="8216319" y="2801332"/>
                <a:ext cx="667892" cy="551435"/>
              </a:xfrm>
              <a:prstGeom prst="star5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</p:grpSp>
        <p:cxnSp>
          <p:nvCxnSpPr>
            <p:cNvPr id="7" name="Connector: Curved 6">
              <a:extLst>
                <a:ext uri="{FF2B5EF4-FFF2-40B4-BE49-F238E27FC236}">
                  <a16:creationId xmlns:a16="http://schemas.microsoft.com/office/drawing/2014/main" id="{9E4CD9C4-8BC3-C514-3D6C-96C8794EEB33}"/>
                </a:ext>
              </a:extLst>
            </p:cNvPr>
            <p:cNvCxnSpPr>
              <a:cxnSpLocks/>
            </p:cNvCxnSpPr>
            <p:nvPr/>
          </p:nvCxnSpPr>
          <p:spPr>
            <a:xfrm>
              <a:off x="5557709" y="3253499"/>
              <a:ext cx="942316" cy="201450"/>
            </a:xfrm>
            <a:prstGeom prst="curvedConnector3">
              <a:avLst>
                <a:gd name="adj1" fmla="val 50000"/>
              </a:avLst>
            </a:prstGeom>
            <a:ln w="412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7116B48-16E6-D67E-C21E-D9A3B5BB7881}"/>
                </a:ext>
              </a:extLst>
            </p:cNvPr>
            <p:cNvSpPr/>
            <p:nvPr/>
          </p:nvSpPr>
          <p:spPr>
            <a:xfrm>
              <a:off x="6270379" y="3304593"/>
              <a:ext cx="354872" cy="387204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FF0000"/>
                  </a:gs>
                  <a:gs pos="74000">
                    <a:schemeClr val="bg1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5652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CDD3AE-F034-BFB1-5F0F-57E2FB0D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C33274-7865-34A3-2A45-D7465A5C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6A9998-D2F5-FA7F-5642-6F63C957E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C94744-E4E2-D418-ECCB-0F207EFDD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F64C52-4660-38EE-96D1-FD18262E2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359887-6E30-CC67-1F44-969B69514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206806-A0D9-7989-592B-347682971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09ED900-9192-201F-A796-800431DF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F85F4B7-CD37-3291-5A85-FFF65DF08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E832367-F468-1FBF-98D9-6614F8371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9DFF2D-97BA-06F9-AD88-0049003A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" name="Title 4">
            <a:extLst>
              <a:ext uri="{FF2B5EF4-FFF2-40B4-BE49-F238E27FC236}">
                <a16:creationId xmlns:a16="http://schemas.microsoft.com/office/drawing/2014/main" id="{A32D679A-4458-43A7-1C25-FE433C8407A4}"/>
              </a:ext>
            </a:extLst>
          </p:cNvPr>
          <p:cNvSpPr txBox="1">
            <a:spLocks/>
          </p:cNvSpPr>
          <p:nvPr/>
        </p:nvSpPr>
        <p:spPr>
          <a:xfrm>
            <a:off x="702214" y="1817525"/>
            <a:ext cx="3187802" cy="247917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Crude oil production on the rise…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>
              <a:solidFill>
                <a:prstClr val="white"/>
              </a:solidFill>
              <a:latin typeface="Open Sans SemiBold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higher prices for longer?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68AA6-8E68-721B-7498-1A0C56877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749" y="729420"/>
            <a:ext cx="5416796" cy="567138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BFF75B-9ADA-3387-EF94-5285F885BC58}"/>
              </a:ext>
            </a:extLst>
          </p:cNvPr>
          <p:cNvCxnSpPr>
            <a:cxnSpLocks/>
          </p:cNvCxnSpPr>
          <p:nvPr/>
        </p:nvCxnSpPr>
        <p:spPr>
          <a:xfrm flipV="1">
            <a:off x="8968463" y="1552575"/>
            <a:ext cx="0" cy="4005943"/>
          </a:xfrm>
          <a:prstGeom prst="line">
            <a:avLst/>
          </a:prstGeom>
          <a:ln w="285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DDCA24A-4549-E138-90F4-E783FF808FAE}"/>
              </a:ext>
            </a:extLst>
          </p:cNvPr>
          <p:cNvSpPr txBox="1"/>
          <p:nvPr/>
        </p:nvSpPr>
        <p:spPr>
          <a:xfrm>
            <a:off x="5649092" y="5966594"/>
            <a:ext cx="11262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EIA</a:t>
            </a:r>
          </a:p>
        </p:txBody>
      </p:sp>
    </p:spTree>
    <p:extLst>
      <p:ext uri="{BB962C8B-B14F-4D97-AF65-F5344CB8AC3E}">
        <p14:creationId xmlns:p14="http://schemas.microsoft.com/office/powerpoint/2010/main" val="1775232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93763F-F911-C9C2-CCB7-DC4830898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CFD9DFB-B839-C441-8082-D35D5D0F7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07EB33-CA60-067D-0E86-A8FFBB732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10DE30-313E-6C52-8A4D-532E1A8F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5921C9-C29A-9DE6-EEAA-9FC081F1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D15A17-314D-4601-4109-3CC8D66F2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093EE0-BEC9-6E95-EAD0-6AB6CD923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83719C-D61C-4925-9BF2-0534CF9DE1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B01D29-AC4E-1B36-B8AE-EF62A9CC7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2B49AD-F8B3-989E-A18F-C5823B8CB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9CCB1C-2832-0EF0-E767-9D779968D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960" y="5053396"/>
            <a:ext cx="8442518" cy="10656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0">
                <a:solidFill>
                  <a:schemeClr val="bg1"/>
                </a:solidFill>
              </a:rPr>
              <a:t>The Permian has the most oil (6.5Mmbl/day)…</a:t>
            </a:r>
            <a:br>
              <a:rPr lang="en-US" b="0">
                <a:solidFill>
                  <a:schemeClr val="bg1"/>
                </a:solidFill>
              </a:rPr>
            </a:br>
            <a:br>
              <a:rPr lang="en-US" b="0">
                <a:solidFill>
                  <a:schemeClr val="bg1"/>
                </a:solidFill>
              </a:rPr>
            </a:br>
            <a:r>
              <a:rPr lang="en-US" b="0">
                <a:solidFill>
                  <a:schemeClr val="bg1"/>
                </a:solidFill>
              </a:rPr>
              <a:t>and the most associated gas (14 bcf/day 2026)</a:t>
            </a:r>
            <a:endParaRPr lang="en-US" b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4A69DF8-461B-D146-FD9F-5E8B132F3D1F}"/>
              </a:ext>
            </a:extLst>
          </p:cNvPr>
          <p:cNvGrpSpPr/>
          <p:nvPr/>
        </p:nvGrpSpPr>
        <p:grpSpPr>
          <a:xfrm>
            <a:off x="2092960" y="335280"/>
            <a:ext cx="7794554" cy="4071446"/>
            <a:chOff x="1808942" y="1578260"/>
            <a:chExt cx="8816038" cy="427632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F428FE3-FD37-7142-11FE-11F1A08F8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08942" y="1578260"/>
              <a:ext cx="8574116" cy="4276324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A66CDDF-06A3-21D0-FFA1-DF1E25D8F1C5}"/>
                </a:ext>
              </a:extLst>
            </p:cNvPr>
            <p:cNvSpPr/>
            <p:nvPr/>
          </p:nvSpPr>
          <p:spPr>
            <a:xfrm>
              <a:off x="7781925" y="2390327"/>
              <a:ext cx="2843055" cy="557301"/>
            </a:xfrm>
            <a:prstGeom prst="ellipse">
              <a:avLst/>
            </a:prstGeom>
            <a:noFill/>
            <a:ln>
              <a:solidFill>
                <a:srgbClr val="0BC3A9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6B2CFA4-137A-50C8-6ED1-7793CC7E8432}"/>
                </a:ext>
              </a:extLst>
            </p:cNvPr>
            <p:cNvCxnSpPr/>
            <p:nvPr/>
          </p:nvCxnSpPr>
          <p:spPr>
            <a:xfrm flipH="1">
              <a:off x="3569110" y="2733368"/>
              <a:ext cx="4188542" cy="6956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F48EA77-978B-DBCB-A214-86F5111B0EB1}"/>
              </a:ext>
            </a:extLst>
          </p:cNvPr>
          <p:cNvSpPr/>
          <p:nvPr/>
        </p:nvSpPr>
        <p:spPr>
          <a:xfrm rot="20024409">
            <a:off x="4625832" y="2253654"/>
            <a:ext cx="3438436" cy="577987"/>
          </a:xfrm>
          <a:prstGeom prst="rightArrow">
            <a:avLst/>
          </a:prstGeom>
          <a:solidFill>
            <a:srgbClr val="0070C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Associated Gas</a:t>
            </a:r>
          </a:p>
        </p:txBody>
      </p:sp>
    </p:spTree>
    <p:extLst>
      <p:ext uri="{BB962C8B-B14F-4D97-AF65-F5344CB8AC3E}">
        <p14:creationId xmlns:p14="http://schemas.microsoft.com/office/powerpoint/2010/main" val="26434270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3286C3-D232-C4CF-E601-940FDE1FD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34A384-C2E4-4690-7343-74B463B02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0DD96-3C62-4760-3836-2BC2A54D6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3423D2-C1AB-3C93-6DF8-710C46E79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82F057-15AC-B232-72E5-BEFDBB1C9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164133-CC29-DC91-9D18-B3FE94E57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C08003-EB82-E540-A0EF-C16F64B98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01CE476-5E4E-F622-823E-6B4A8BA86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80F5641-32FC-9168-0A33-F7E0D75FA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539DB24-FD3E-D025-435C-74BBF6F564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F44DB2A-D9CA-CD50-1729-1E32CA5EAD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" name="Title 4">
            <a:extLst>
              <a:ext uri="{FF2B5EF4-FFF2-40B4-BE49-F238E27FC236}">
                <a16:creationId xmlns:a16="http://schemas.microsoft.com/office/drawing/2014/main" id="{06204BDF-0979-6E5E-EC7F-260E7DDA11DE}"/>
              </a:ext>
            </a:extLst>
          </p:cNvPr>
          <p:cNvSpPr txBox="1">
            <a:spLocks/>
          </p:cNvSpPr>
          <p:nvPr/>
        </p:nvSpPr>
        <p:spPr>
          <a:xfrm>
            <a:off x="526773" y="1839689"/>
            <a:ext cx="3527389" cy="267421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Iran war: 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>
              <a:solidFill>
                <a:prstClr val="white"/>
              </a:solidFill>
              <a:latin typeface="Open Sans SemiBold"/>
            </a:endParaRP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natural gas price = inverse reaction to oil price</a:t>
            </a:r>
          </a:p>
        </p:txBody>
      </p:sp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77AFE4AF-9D4B-46B1-8517-59D1A43EEF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2209339"/>
              </p:ext>
            </p:extLst>
          </p:nvPr>
        </p:nvGraphicFramePr>
        <p:xfrm>
          <a:off x="4241830" y="617963"/>
          <a:ext cx="7503631" cy="560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83E88385-34EA-662F-1AC6-321A1A97B5FB}"/>
              </a:ext>
            </a:extLst>
          </p:cNvPr>
          <p:cNvGrpSpPr/>
          <p:nvPr/>
        </p:nvGrpSpPr>
        <p:grpSpPr>
          <a:xfrm>
            <a:off x="5497789" y="2027177"/>
            <a:ext cx="1247877" cy="2761147"/>
            <a:chOff x="5497789" y="2027177"/>
            <a:chExt cx="1247877" cy="2761147"/>
          </a:xfrm>
        </p:grpSpPr>
        <p:sp>
          <p:nvSpPr>
            <p:cNvPr id="90" name="Arrow: Down 89">
              <a:extLst>
                <a:ext uri="{FF2B5EF4-FFF2-40B4-BE49-F238E27FC236}">
                  <a16:creationId xmlns:a16="http://schemas.microsoft.com/office/drawing/2014/main" id="{BA4C9212-E6BC-787C-8C3D-3D71636348E1}"/>
                </a:ext>
              </a:extLst>
            </p:cNvPr>
            <p:cNvSpPr/>
            <p:nvPr/>
          </p:nvSpPr>
          <p:spPr>
            <a:xfrm rot="13701618">
              <a:off x="5831117" y="1693849"/>
              <a:ext cx="552543" cy="1219200"/>
            </a:xfrm>
            <a:prstGeom prst="downArrow">
              <a:avLst/>
            </a:prstGeom>
            <a:solidFill>
              <a:srgbClr val="FC9C00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92" name="Arrow: Down 91">
              <a:extLst>
                <a:ext uri="{FF2B5EF4-FFF2-40B4-BE49-F238E27FC236}">
                  <a16:creationId xmlns:a16="http://schemas.microsoft.com/office/drawing/2014/main" id="{3D098C5C-250F-D781-CDB9-0A63C68153EA}"/>
                </a:ext>
              </a:extLst>
            </p:cNvPr>
            <p:cNvSpPr/>
            <p:nvPr/>
          </p:nvSpPr>
          <p:spPr>
            <a:xfrm rot="17889990">
              <a:off x="5859794" y="3902453"/>
              <a:ext cx="552543" cy="1219200"/>
            </a:xfrm>
            <a:prstGeom prst="downArrow">
              <a:avLst/>
            </a:prstGeom>
            <a:solidFill>
              <a:srgbClr val="5BD4FF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6C5D5F2-FF11-A1C4-710B-B3F2F869DCF8}"/>
              </a:ext>
            </a:extLst>
          </p:cNvPr>
          <p:cNvGrpSpPr/>
          <p:nvPr/>
        </p:nvGrpSpPr>
        <p:grpSpPr>
          <a:xfrm>
            <a:off x="7526388" y="2293192"/>
            <a:ext cx="1219200" cy="2495132"/>
            <a:chOff x="7526388" y="2293192"/>
            <a:chExt cx="1219200" cy="2495132"/>
          </a:xfrm>
        </p:grpSpPr>
        <p:sp>
          <p:nvSpPr>
            <p:cNvPr id="94" name="Arrow: Down 93">
              <a:extLst>
                <a:ext uri="{FF2B5EF4-FFF2-40B4-BE49-F238E27FC236}">
                  <a16:creationId xmlns:a16="http://schemas.microsoft.com/office/drawing/2014/main" id="{61D1C726-3A7E-FE28-04DE-18E6617D9647}"/>
                </a:ext>
              </a:extLst>
            </p:cNvPr>
            <p:cNvSpPr/>
            <p:nvPr/>
          </p:nvSpPr>
          <p:spPr>
            <a:xfrm rot="14415954">
              <a:off x="7859716" y="3902453"/>
              <a:ext cx="552543" cy="1219200"/>
            </a:xfrm>
            <a:prstGeom prst="downArrow">
              <a:avLst/>
            </a:prstGeom>
            <a:solidFill>
              <a:srgbClr val="5BD4FF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98" name="Arrow: Down 97">
              <a:extLst>
                <a:ext uri="{FF2B5EF4-FFF2-40B4-BE49-F238E27FC236}">
                  <a16:creationId xmlns:a16="http://schemas.microsoft.com/office/drawing/2014/main" id="{FD04BF9D-CE0B-FBF5-3E87-97400E553CD8}"/>
                </a:ext>
              </a:extLst>
            </p:cNvPr>
            <p:cNvSpPr/>
            <p:nvPr/>
          </p:nvSpPr>
          <p:spPr>
            <a:xfrm rot="18930078">
              <a:off x="7970988" y="2293192"/>
              <a:ext cx="552543" cy="1219200"/>
            </a:xfrm>
            <a:prstGeom prst="downArrow">
              <a:avLst/>
            </a:prstGeom>
            <a:solidFill>
              <a:srgbClr val="FC9C00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6AB13ED-BC6E-96CB-0B3B-757687237907}"/>
              </a:ext>
            </a:extLst>
          </p:cNvPr>
          <p:cNvGrpSpPr/>
          <p:nvPr/>
        </p:nvGrpSpPr>
        <p:grpSpPr>
          <a:xfrm>
            <a:off x="9307109" y="2716295"/>
            <a:ext cx="1247877" cy="2117507"/>
            <a:chOff x="9307109" y="2716295"/>
            <a:chExt cx="1247877" cy="2117507"/>
          </a:xfrm>
        </p:grpSpPr>
        <p:sp>
          <p:nvSpPr>
            <p:cNvPr id="96" name="Arrow: Down 95">
              <a:extLst>
                <a:ext uri="{FF2B5EF4-FFF2-40B4-BE49-F238E27FC236}">
                  <a16:creationId xmlns:a16="http://schemas.microsoft.com/office/drawing/2014/main" id="{8A542CBE-F2C3-F0DA-F1D3-581DE1F3F85C}"/>
                </a:ext>
              </a:extLst>
            </p:cNvPr>
            <p:cNvSpPr/>
            <p:nvPr/>
          </p:nvSpPr>
          <p:spPr>
            <a:xfrm rot="17889990">
              <a:off x="9640437" y="3947931"/>
              <a:ext cx="552543" cy="1219200"/>
            </a:xfrm>
            <a:prstGeom prst="downArrow">
              <a:avLst/>
            </a:prstGeom>
            <a:solidFill>
              <a:srgbClr val="5BD4FF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00" name="Arrow: Down 99">
              <a:extLst>
                <a:ext uri="{FF2B5EF4-FFF2-40B4-BE49-F238E27FC236}">
                  <a16:creationId xmlns:a16="http://schemas.microsoft.com/office/drawing/2014/main" id="{75C890A8-5748-5F5B-DF08-69EC8A8D0B44}"/>
                </a:ext>
              </a:extLst>
            </p:cNvPr>
            <p:cNvSpPr/>
            <p:nvPr/>
          </p:nvSpPr>
          <p:spPr>
            <a:xfrm rot="13701618">
              <a:off x="9669114" y="2382967"/>
              <a:ext cx="552543" cy="1219200"/>
            </a:xfrm>
            <a:prstGeom prst="downArrow">
              <a:avLst/>
            </a:prstGeom>
            <a:solidFill>
              <a:srgbClr val="FC9C00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AB8E7ACD-7BD0-BB26-9B31-EFD808A8A805}"/>
              </a:ext>
            </a:extLst>
          </p:cNvPr>
          <p:cNvSpPr/>
          <p:nvPr/>
        </p:nvSpPr>
        <p:spPr>
          <a:xfrm>
            <a:off x="4914900" y="990600"/>
            <a:ext cx="2019300" cy="4924425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36AFEEF-5852-0D3F-7B8A-7540E0152AB3}"/>
              </a:ext>
            </a:extLst>
          </p:cNvPr>
          <p:cNvSpPr txBox="1"/>
          <p:nvPr/>
        </p:nvSpPr>
        <p:spPr>
          <a:xfrm>
            <a:off x="4589892" y="6072289"/>
            <a:ext cx="1436923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Iran war start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F805611B-39F6-91D7-17E6-11A2799659E8}"/>
              </a:ext>
            </a:extLst>
          </p:cNvPr>
          <p:cNvCxnSpPr/>
          <p:nvPr/>
        </p:nvCxnSpPr>
        <p:spPr>
          <a:xfrm flipV="1">
            <a:off x="5210175" y="4590970"/>
            <a:ext cx="0" cy="148131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752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C8B96-0D39-2B55-1CB2-3D25F347D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0788282-E16B-73BB-3CE8-18CDA7E80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71A79D-A3B8-F302-48AD-449E1016E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2EEE8E-F86B-0826-E2EB-DC0253AA5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874D59-D57C-5350-7D9D-CE9ED307A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6FBFA4C-6A1F-ED5C-5213-F81C45895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DEB037-54E1-44DF-6272-7A360E7CC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FB2FB4-3876-124A-F6E9-A39E813A2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48975A-CAB7-75D2-1FE3-6703C9D44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600B12-C81F-821F-529C-4EF877CDE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0D9187-6070-07EA-EB07-D45A39C5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75" y="4797997"/>
            <a:ext cx="9772649" cy="13210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Post conflict…</a:t>
            </a:r>
            <a:br>
              <a:rPr lang="en-US" b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b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oil prices forecasted to decrease </a:t>
            </a:r>
            <a:br>
              <a:rPr lang="en-US" b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b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…natural gas stronger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BB6A9A2-F795-4914-9322-8B5EF2E0B4FC}"/>
              </a:ext>
            </a:extLst>
          </p:cNvPr>
          <p:cNvGraphicFramePr>
            <a:graphicFrameLocks/>
          </p:cNvGraphicFramePr>
          <p:nvPr/>
        </p:nvGraphicFramePr>
        <p:xfrm>
          <a:off x="436128" y="161925"/>
          <a:ext cx="11309338" cy="430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EA2BD1F-EA18-F895-8493-0070E7EBA424}"/>
              </a:ext>
            </a:extLst>
          </p:cNvPr>
          <p:cNvSpPr txBox="1"/>
          <p:nvPr/>
        </p:nvSpPr>
        <p:spPr>
          <a:xfrm>
            <a:off x="1048726" y="820013"/>
            <a:ext cx="131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C9C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WTI Crude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836BC-67CB-5704-1994-A96E04753659}"/>
              </a:ext>
            </a:extLst>
          </p:cNvPr>
          <p:cNvSpPr txBox="1"/>
          <p:nvPr/>
        </p:nvSpPr>
        <p:spPr>
          <a:xfrm>
            <a:off x="1113597" y="2722357"/>
            <a:ext cx="1436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Henry Hub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244DE2F-A811-82FA-21A4-83BDB0D86EC9}"/>
              </a:ext>
            </a:extLst>
          </p:cNvPr>
          <p:cNvSpPr/>
          <p:nvPr/>
        </p:nvSpPr>
        <p:spPr>
          <a:xfrm rot="16002466">
            <a:off x="8338765" y="1881777"/>
            <a:ext cx="552543" cy="1664348"/>
          </a:xfrm>
          <a:prstGeom prst="downArrow">
            <a:avLst/>
          </a:prstGeom>
          <a:solidFill>
            <a:srgbClr val="5BD4FF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16CBFC66-2844-0C54-C03E-FC99E7CB6B28}"/>
              </a:ext>
            </a:extLst>
          </p:cNvPr>
          <p:cNvSpPr/>
          <p:nvPr/>
        </p:nvSpPr>
        <p:spPr>
          <a:xfrm rot="16397591">
            <a:off x="8272934" y="718075"/>
            <a:ext cx="552543" cy="1790776"/>
          </a:xfrm>
          <a:prstGeom prst="downArrow">
            <a:avLst/>
          </a:prstGeom>
          <a:solidFill>
            <a:srgbClr val="FC9C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1B05FC8-7C60-DFC1-2BBD-EA7AC6405F86}"/>
              </a:ext>
            </a:extLst>
          </p:cNvPr>
          <p:cNvCxnSpPr>
            <a:cxnSpLocks/>
          </p:cNvCxnSpPr>
          <p:nvPr/>
        </p:nvCxnSpPr>
        <p:spPr>
          <a:xfrm flipV="1">
            <a:off x="5211472" y="1189345"/>
            <a:ext cx="0" cy="2321712"/>
          </a:xfrm>
          <a:prstGeom prst="line">
            <a:avLst/>
          </a:prstGeom>
          <a:noFill/>
          <a:ln w="28575" cap="rnd" cmpd="sng" algn="ctr">
            <a:solidFill>
              <a:sysClr val="windowText" lastClr="000000"/>
            </a:solidFill>
            <a:prstDash val="sysDash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19361C0-9EEC-17AA-576C-28B4EFF534AB}"/>
              </a:ext>
            </a:extLst>
          </p:cNvPr>
          <p:cNvSpPr txBox="1"/>
          <p:nvPr/>
        </p:nvSpPr>
        <p:spPr>
          <a:xfrm>
            <a:off x="7410819" y="1986031"/>
            <a:ext cx="2135300" cy="27699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Resolution being priced in?</a:t>
            </a:r>
          </a:p>
        </p:txBody>
      </p:sp>
    </p:spTree>
    <p:extLst>
      <p:ext uri="{BB962C8B-B14F-4D97-AF65-F5344CB8AC3E}">
        <p14:creationId xmlns:p14="http://schemas.microsoft.com/office/powerpoint/2010/main" val="2256257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E7829-81C2-325C-420D-9B3F375B9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732419-E138-FEF2-EA12-AB360FCF9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Natural gas price scenarios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68E288-C902-58B3-924E-1122CD9F0B9B}"/>
              </a:ext>
            </a:extLst>
          </p:cNvPr>
          <p:cNvSpPr txBox="1"/>
          <p:nvPr/>
        </p:nvSpPr>
        <p:spPr>
          <a:xfrm>
            <a:off x="581192" y="1721763"/>
            <a:ext cx="111059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LNG prices create higher long-term and winter price risk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solidFill>
                <a:schemeClr val="bg1">
                  <a:lumMod val="75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Texas oil prices can cause lower US natural gas prices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accent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Higher Pacific Ocean sea temps should cause lower US gas prices</a:t>
            </a:r>
          </a:p>
          <a:p>
            <a:pPr marL="457200" indent="-457200">
              <a:buFont typeface="+mj-lt"/>
              <a:buAutoNum type="arabicPeriod"/>
            </a:pPr>
            <a:endParaRPr lang="en-US" sz="2400">
              <a:solidFill>
                <a:schemeClr val="bg1">
                  <a:lumMod val="75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FF36EE3-EF61-CB0C-C754-F04DEC497E92}"/>
              </a:ext>
            </a:extLst>
          </p:cNvPr>
          <p:cNvGrpSpPr/>
          <p:nvPr/>
        </p:nvGrpSpPr>
        <p:grpSpPr>
          <a:xfrm>
            <a:off x="4365522" y="4030087"/>
            <a:ext cx="2771466" cy="2586336"/>
            <a:chOff x="3143249" y="1441890"/>
            <a:chExt cx="6038849" cy="509587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283C454-E5FF-3A2F-DD30-34321912A5F2}"/>
                </a:ext>
              </a:extLst>
            </p:cNvPr>
            <p:cNvGrpSpPr/>
            <p:nvPr/>
          </p:nvGrpSpPr>
          <p:grpSpPr>
            <a:xfrm>
              <a:off x="3143249" y="1441890"/>
              <a:ext cx="6038849" cy="5095875"/>
              <a:chOff x="6958584" y="1631197"/>
              <a:chExt cx="4280200" cy="4264778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D4EEDA3-B7A4-33E9-2ED1-67D3F032D4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58584" y="1631197"/>
                <a:ext cx="4280200" cy="4264778"/>
              </a:xfrm>
              <a:prstGeom prst="rect">
                <a:avLst/>
              </a:prstGeom>
            </p:spPr>
          </p:pic>
          <p:sp>
            <p:nvSpPr>
              <p:cNvPr id="20" name="Star: 5 Points 19">
                <a:extLst>
                  <a:ext uri="{FF2B5EF4-FFF2-40B4-BE49-F238E27FC236}">
                    <a16:creationId xmlns:a16="http://schemas.microsoft.com/office/drawing/2014/main" id="{F0686AE7-9D4C-1DDA-1245-20F9A5D6354F}"/>
                  </a:ext>
                </a:extLst>
              </p:cNvPr>
              <p:cNvSpPr/>
              <p:nvPr/>
            </p:nvSpPr>
            <p:spPr>
              <a:xfrm>
                <a:off x="7279284" y="3349595"/>
                <a:ext cx="560017" cy="683011"/>
              </a:xfrm>
              <a:prstGeom prst="star5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</p:grpSp>
        <p:cxnSp>
          <p:nvCxnSpPr>
            <p:cNvPr id="15" name="Connector: Curved 14">
              <a:extLst>
                <a:ext uri="{FF2B5EF4-FFF2-40B4-BE49-F238E27FC236}">
                  <a16:creationId xmlns:a16="http://schemas.microsoft.com/office/drawing/2014/main" id="{AEB88FA6-0881-E575-A08B-54D4BB1AD1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2216" y="3495160"/>
              <a:ext cx="2555222" cy="488610"/>
            </a:xfrm>
            <a:prstGeom prst="curvedConnector3">
              <a:avLst>
                <a:gd name="adj1" fmla="val 50000"/>
              </a:avLst>
            </a:prstGeom>
            <a:ln w="41275"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F53012-ED96-757D-302F-1199FEB491A8}"/>
                </a:ext>
              </a:extLst>
            </p:cNvPr>
            <p:cNvSpPr/>
            <p:nvPr/>
          </p:nvSpPr>
          <p:spPr>
            <a:xfrm>
              <a:off x="6270379" y="3304593"/>
              <a:ext cx="354872" cy="387204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FF0000"/>
                  </a:gs>
                  <a:gs pos="74000">
                    <a:schemeClr val="bg1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2373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1D58A-0976-E20B-3C24-E60C48267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B2B4ED-0F05-99BC-C321-C94484C88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“super” el Nino…what to expect this winter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361B46-9726-8DA8-E752-BCFAF4559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667" y="2016973"/>
            <a:ext cx="10329564" cy="35314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9E99BC-514A-7389-E0F8-9F38F56150A8}"/>
              </a:ext>
            </a:extLst>
          </p:cNvPr>
          <p:cNvSpPr txBox="1"/>
          <p:nvPr/>
        </p:nvSpPr>
        <p:spPr>
          <a:xfrm>
            <a:off x="1219410" y="5409893"/>
            <a:ext cx="1126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NOAA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C7EC680-2B01-849A-16CB-95C0B72960E1}"/>
              </a:ext>
            </a:extLst>
          </p:cNvPr>
          <p:cNvSpPr/>
          <p:nvPr/>
        </p:nvSpPr>
        <p:spPr>
          <a:xfrm rot="20707801">
            <a:off x="4561114" y="2721430"/>
            <a:ext cx="3810000" cy="500743"/>
          </a:xfrm>
          <a:prstGeom prst="ellipse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02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D991F1-8C30-C128-533F-A728954C8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B43ACE-BDEE-1973-7B37-E93660AD2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429973-D429-2478-8C3A-22B50206B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99318A-7506-BF00-F996-B0FB1FBDA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577098-1FEC-3A38-C8D5-CD5DA1F99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378E589-0A98-7A4A-F989-34C589EAE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32AE55-A429-0C0B-08BF-697A17BBD8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D93DB2-3F29-5285-9157-76DAE66DEB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12675C-B082-517F-9A89-F3A93BD3E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5FB696-EE29-CAE4-5AC2-0EEBA3132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01BAAC9-A5A2-B549-2E27-822AF7DC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932" y="5053396"/>
            <a:ext cx="6340718" cy="10656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0">
                <a:solidFill>
                  <a:schemeClr val="bg1"/>
                </a:solidFill>
              </a:rPr>
              <a:t>“Analog method” </a:t>
            </a:r>
            <a:br>
              <a:rPr lang="en-US" b="0">
                <a:solidFill>
                  <a:schemeClr val="bg1"/>
                </a:solidFill>
              </a:rPr>
            </a:br>
            <a:r>
              <a:rPr lang="en-US" b="0">
                <a:solidFill>
                  <a:schemeClr val="bg1"/>
                </a:solidFill>
              </a:rPr>
              <a:t>Long term forecasts are built on past outcomes </a:t>
            </a:r>
            <a:endParaRPr lang="en-US" b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49B885-16AA-9AD5-BDC6-2C4194006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8579" y="184961"/>
            <a:ext cx="5269423" cy="417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492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44C76-05DE-1430-B0E0-638873CE1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AA3D5A0-E41A-7D6B-9C90-62DD28BBB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9925BA-D68F-CEBA-5722-F176BE446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C6F9AB-E458-A23E-3F6C-E78C915A3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7604C3-B664-C13F-B5F3-96311B8DB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DAE2861-BA2B-CFD8-ACB4-74B864906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EC1DF4-9E39-0681-97E6-09A875E15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30F5BD-9849-F466-7869-7A60408F1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1BC0151-461E-E9C0-9950-49CB0CB11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FA0FDBB-4730-73E4-3ED5-68A5F70CC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05A77E-0296-81E4-FE5E-68A94DDA0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289802"/>
            <a:ext cx="4761237" cy="52417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b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“Super” el Nino Impacts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D9C48276-1BE1-B175-8A35-CCD561B99B00}"/>
              </a:ext>
            </a:extLst>
          </p:cNvPr>
          <p:cNvSpPr txBox="1">
            <a:spLocks/>
          </p:cNvSpPr>
          <p:nvPr/>
        </p:nvSpPr>
        <p:spPr>
          <a:xfrm>
            <a:off x="5963523" y="5051376"/>
            <a:ext cx="5692986" cy="10696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Forecast based on history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SUMMER OF FEWER HURRICANES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EUROPE 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  <a:sym typeface="Wingdings" panose="05000000000000000000" pitchFamily="2" charset="2"/>
              </a:rPr>
              <a:t> MORE WIND, LOWER TEMPS</a:t>
            </a:r>
            <a:endParaRPr kumimoji="0" lang="en-US" sz="24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1702A6D-246C-3A3A-6065-1267D5DC68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084A9FC-45E4-D682-D350-24D5BB520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952" y="215149"/>
            <a:ext cx="7321627" cy="411681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18A5057-94C9-1217-4298-24AB44EE7F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4355" y="204363"/>
            <a:ext cx="7416820" cy="41365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BD9FB7B-EFA3-6081-C133-51345BC178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1561" y="314960"/>
            <a:ext cx="7363858" cy="403674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5770796-3A49-B88E-ACD3-805D3F5A4E8E}"/>
              </a:ext>
            </a:extLst>
          </p:cNvPr>
          <p:cNvSpPr/>
          <p:nvPr/>
        </p:nvSpPr>
        <p:spPr>
          <a:xfrm>
            <a:off x="6202017" y="2514600"/>
            <a:ext cx="2136913" cy="1358263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804A8F-6924-9CD8-691E-4BD239F4E9B4}"/>
              </a:ext>
            </a:extLst>
          </p:cNvPr>
          <p:cNvGrpSpPr/>
          <p:nvPr/>
        </p:nvGrpSpPr>
        <p:grpSpPr>
          <a:xfrm>
            <a:off x="1282494" y="921131"/>
            <a:ext cx="9362057" cy="2960218"/>
            <a:chOff x="959494" y="938003"/>
            <a:chExt cx="9362057" cy="296021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D884F3-6678-A657-C5B6-D459E23B9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9494" y="938003"/>
              <a:ext cx="4933571" cy="296021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2BDE03-A710-B1EB-B705-CC10BD45F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93065" y="938003"/>
              <a:ext cx="4428486" cy="2960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831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D5FE-4F98-8CD9-F6E3-C683B063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BD62D6-825C-1CB3-F799-231EF636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“super” el Nino…what to expect this winter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8AF94F-55B3-36BB-8438-121A7A85591C}"/>
              </a:ext>
            </a:extLst>
          </p:cNvPr>
          <p:cNvSpPr txBox="1"/>
          <p:nvPr/>
        </p:nvSpPr>
        <p:spPr>
          <a:xfrm>
            <a:off x="473765" y="1357161"/>
            <a:ext cx="5252563" cy="10002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Winter Prices so far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Winter ’26-’27 has been on downward slide (1)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Prices off 40% since Mar ’26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73BB04-8B8D-D1D6-E03E-A8BABFE424A5}"/>
              </a:ext>
            </a:extLst>
          </p:cNvPr>
          <p:cNvSpPr txBox="1"/>
          <p:nvPr/>
        </p:nvSpPr>
        <p:spPr>
          <a:xfrm>
            <a:off x="6018467" y="1392525"/>
            <a:ext cx="5699767" cy="10002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 Outcome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Still risks, but drift lower based on history (2)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Anomalies: W15 2.6C; W23 2.4C; </a:t>
            </a: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W26 ~3.4-4.1C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71AA00-5484-1C93-416B-ECFA2BAFD835}"/>
              </a:ext>
            </a:extLst>
          </p:cNvPr>
          <p:cNvGrpSpPr/>
          <p:nvPr/>
        </p:nvGrpSpPr>
        <p:grpSpPr>
          <a:xfrm>
            <a:off x="396762" y="2510549"/>
            <a:ext cx="11214046" cy="3755926"/>
            <a:chOff x="377512" y="2513563"/>
            <a:chExt cx="10948847" cy="375592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618C762-8B8F-CACB-CAA8-DDA0E1B2545D}"/>
                </a:ext>
              </a:extLst>
            </p:cNvPr>
            <p:cNvGrpSpPr/>
            <p:nvPr/>
          </p:nvGrpSpPr>
          <p:grpSpPr>
            <a:xfrm>
              <a:off x="377512" y="2513563"/>
              <a:ext cx="10899649" cy="3755926"/>
              <a:chOff x="473765" y="1395819"/>
              <a:chExt cx="10899649" cy="3755926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33C9AD3-FF7C-D99F-1E90-6F506BC22CD7}"/>
                  </a:ext>
                </a:extLst>
              </p:cNvPr>
              <p:cNvGrpSpPr/>
              <p:nvPr/>
            </p:nvGrpSpPr>
            <p:grpSpPr>
              <a:xfrm>
                <a:off x="473765" y="1490869"/>
                <a:ext cx="5535307" cy="3660876"/>
                <a:chOff x="475855" y="1636682"/>
                <a:chExt cx="5657279" cy="3660876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5417544F-D2F1-DB24-179F-C382A8C95B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75855" y="1636682"/>
                  <a:ext cx="5620145" cy="3660876"/>
                </a:xfrm>
                <a:prstGeom prst="rect">
                  <a:avLst/>
                </a:prstGeom>
              </p:spPr>
            </p:pic>
            <p:sp>
              <p:nvSpPr>
                <p:cNvPr id="15" name="Arrow: Right 14">
                  <a:extLst>
                    <a:ext uri="{FF2B5EF4-FFF2-40B4-BE49-F238E27FC236}">
                      <a16:creationId xmlns:a16="http://schemas.microsoft.com/office/drawing/2014/main" id="{AC2AB8F4-4961-3D84-1CF8-1F2912BC12D6}"/>
                    </a:ext>
                  </a:extLst>
                </p:cNvPr>
                <p:cNvSpPr/>
                <p:nvPr/>
              </p:nvSpPr>
              <p:spPr>
                <a:xfrm rot="2055701">
                  <a:off x="3556653" y="3620389"/>
                  <a:ext cx="2576481" cy="810401"/>
                </a:xfrm>
                <a:prstGeom prst="rightArrow">
                  <a:avLst/>
                </a:prstGeom>
                <a:solidFill>
                  <a:schemeClr val="accent1">
                    <a:lumMod val="75000"/>
                    <a:alpha val="4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endParaRPr>
                </a:p>
              </p:txBody>
            </p:sp>
          </p:grpSp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B9978F53-3F41-605A-C5BE-C8862011820C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5972739" y="1395819"/>
              <a:ext cx="5400675" cy="375592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3012875-D93D-3B04-EB58-561EE5FDC71F}"/>
                </a:ext>
              </a:extLst>
            </p:cNvPr>
            <p:cNvSpPr/>
            <p:nvPr/>
          </p:nvSpPr>
          <p:spPr>
            <a:xfrm rot="903177">
              <a:off x="9211809" y="4492695"/>
              <a:ext cx="2114550" cy="1009650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099B86E-633B-CBE4-7C3A-F48759A67BCF}"/>
              </a:ext>
            </a:extLst>
          </p:cNvPr>
          <p:cNvSpPr txBox="1"/>
          <p:nvPr/>
        </p:nvSpPr>
        <p:spPr>
          <a:xfrm>
            <a:off x="4969564" y="4436037"/>
            <a:ext cx="30811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BF905E-5526-1DD1-00CB-B68E50A84EE7}"/>
              </a:ext>
            </a:extLst>
          </p:cNvPr>
          <p:cNvSpPr txBox="1"/>
          <p:nvPr/>
        </p:nvSpPr>
        <p:spPr>
          <a:xfrm>
            <a:off x="11324476" y="4436037"/>
            <a:ext cx="30811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49823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88A0-A33E-B6AF-7372-8DA26876E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40606F-52F9-4EC5-7789-806916D84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“super” el Nino…</a:t>
            </a:r>
            <a:r>
              <a:rPr lang="en-US" u="sng"/>
              <a:t>Florida expectations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937D9ED-EA20-23D7-2D8F-25D48F521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201217"/>
              </p:ext>
            </p:extLst>
          </p:nvPr>
        </p:nvGraphicFramePr>
        <p:xfrm>
          <a:off x="1858617" y="2017643"/>
          <a:ext cx="8786191" cy="3498575"/>
        </p:xfrm>
        <a:graphic>
          <a:graphicData uri="http://schemas.openxmlformats.org/drawingml/2006/table">
            <a:tbl>
              <a:tblPr/>
              <a:tblGrid>
                <a:gridCol w="1619389">
                  <a:extLst>
                    <a:ext uri="{9D8B030D-6E8A-4147-A177-3AD203B41FA5}">
                      <a16:colId xmlns:a16="http://schemas.microsoft.com/office/drawing/2014/main" val="19131182"/>
                    </a:ext>
                  </a:extLst>
                </a:gridCol>
                <a:gridCol w="3379994">
                  <a:extLst>
                    <a:ext uri="{9D8B030D-6E8A-4147-A177-3AD203B41FA5}">
                      <a16:colId xmlns:a16="http://schemas.microsoft.com/office/drawing/2014/main" val="3034037091"/>
                    </a:ext>
                  </a:extLst>
                </a:gridCol>
                <a:gridCol w="3786808">
                  <a:extLst>
                    <a:ext uri="{9D8B030D-6E8A-4147-A177-3AD203B41FA5}">
                      <a16:colId xmlns:a16="http://schemas.microsoft.com/office/drawing/2014/main" val="3334224748"/>
                    </a:ext>
                  </a:extLst>
                </a:gridCol>
              </a:tblGrid>
              <a:tr h="6997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600" b="0" i="0" u="none" strike="noStrike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200" marR="4200" marT="42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sng" strike="noStrike">
                          <a:effectLst/>
                          <a:latin typeface="Aptos Narrow" panose="020B0004020202020204" pitchFamily="34" charset="0"/>
                        </a:rPr>
                        <a:t>National Market (Henry Hub)</a:t>
                      </a:r>
                    </a:p>
                  </a:txBody>
                  <a:tcPr marL="4200" marR="4200" marT="42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sng" strike="noStrike">
                          <a:effectLst/>
                          <a:latin typeface="Aptos Narrow" panose="020B0004020202020204" pitchFamily="34" charset="0"/>
                        </a:rPr>
                        <a:t>Florida Market</a:t>
                      </a:r>
                    </a:p>
                  </a:txBody>
                  <a:tcPr marL="4200" marR="4200" marT="42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766031"/>
                  </a:ext>
                </a:extLst>
              </a:tr>
              <a:tr h="6997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Weather Pattern</a:t>
                      </a:r>
                    </a:p>
                  </a:txBody>
                  <a:tcPr marL="4200" marR="4200" marT="42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sng" strike="noStrike">
                          <a:effectLst/>
                          <a:latin typeface="Aptos Narrow" panose="020B0004020202020204" pitchFamily="34" charset="0"/>
                        </a:rPr>
                        <a:t>Warmer</a:t>
                      </a:r>
                      <a:r>
                        <a:rPr lang="en-US" sz="1600" b="0" i="0" u="sng" strike="noStrike">
                          <a:effectLst/>
                          <a:latin typeface="Aptos Narrow" panose="020B0004020202020204" pitchFamily="34" charset="0"/>
                        </a:rPr>
                        <a:t> northern tier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sng" strike="noStrike">
                          <a:effectLst/>
                          <a:latin typeface="Aptos Narrow" panose="020B0004020202020204" pitchFamily="34" charset="0"/>
                        </a:rPr>
                        <a:t>Cooler,</a:t>
                      </a:r>
                      <a:r>
                        <a:rPr lang="en-US" sz="1600" b="0" i="0" u="sng" strike="noStrike">
                          <a:effectLst/>
                          <a:latin typeface="Aptos Narrow" panose="020B0004020202020204" pitchFamily="34" charset="0"/>
                        </a:rPr>
                        <a:t> wetter, and stormy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05997"/>
                  </a:ext>
                </a:extLst>
              </a:tr>
              <a:tr h="6997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Demand Driver</a:t>
                      </a:r>
                    </a:p>
                  </a:txBody>
                  <a:tcPr marL="4200" marR="4200" marT="42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~5% less res/comm heating use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Higher electricity burn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055556"/>
                  </a:ext>
                </a:extLst>
              </a:tr>
              <a:tr h="6997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Renewables</a:t>
                      </a:r>
                    </a:p>
                  </a:txBody>
                  <a:tcPr marL="4200" marR="4200" marT="42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Normal/high regional solar generation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Suppressed solar </a:t>
                      </a: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heavy cloud cover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805506"/>
                  </a:ext>
                </a:extLst>
              </a:tr>
              <a:tr h="6997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1" i="0" u="sng" strike="noStrike">
                          <a:effectLst/>
                          <a:latin typeface="Aptos Narrow" panose="020B0004020202020204" pitchFamily="34" charset="0"/>
                        </a:rPr>
                        <a:t>Price Effect</a:t>
                      </a:r>
                    </a:p>
                  </a:txBody>
                  <a:tcPr marL="4200" marR="4200" marT="42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Lower wholesale prices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b="0" i="0" u="none" strike="noStrike">
                          <a:effectLst/>
                          <a:latin typeface="Aptos Narrow" panose="020B0004020202020204" pitchFamily="34" charset="0"/>
                        </a:rPr>
                        <a:t>Elevated fuel consumption on the power grid</a:t>
                      </a:r>
                    </a:p>
                  </a:txBody>
                  <a:tcPr marL="4200" marR="4200" marT="42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560843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768FE6B3-E669-7D35-3AF1-CE5BEF375739}"/>
              </a:ext>
            </a:extLst>
          </p:cNvPr>
          <p:cNvSpPr/>
          <p:nvPr/>
        </p:nvSpPr>
        <p:spPr>
          <a:xfrm rot="8108970">
            <a:off x="10135391" y="4445411"/>
            <a:ext cx="920918" cy="526837"/>
          </a:xfrm>
          <a:prstGeom prst="rightArrow">
            <a:avLst/>
          </a:prstGeom>
          <a:solidFill>
            <a:schemeClr val="accent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16992851-6E58-B3F5-271B-0AA196DCC391}"/>
              </a:ext>
            </a:extLst>
          </p:cNvPr>
          <p:cNvSpPr/>
          <p:nvPr/>
        </p:nvSpPr>
        <p:spPr>
          <a:xfrm>
            <a:off x="6520070" y="2941983"/>
            <a:ext cx="655983" cy="288235"/>
          </a:xfrm>
          <a:prstGeom prst="leftRightArrow">
            <a:avLst/>
          </a:prstGeom>
          <a:solidFill>
            <a:schemeClr val="accent1">
              <a:lumMod val="7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960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6302-5B2F-2299-C5C0-8069EF4A2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54D498-AFCE-CBED-EF48-79ABABFEE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Impact on Florida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0785B-C8B9-4356-9354-48CC6D4C2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6611" y="1796845"/>
            <a:ext cx="9298777" cy="326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65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4FD3-0ACB-DADF-2FDA-0EAA2FFF8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6631E6-38D3-9054-6FEE-C5DDCC86F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Getting gas to Florida…needs to be a demand “pull”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9599D3-B09F-EC8F-98E5-50542EACF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41890"/>
            <a:ext cx="11029615" cy="4264778"/>
          </a:xfrm>
        </p:spPr>
        <p:txBody>
          <a:bodyPr>
            <a:normAutofit/>
          </a:bodyPr>
          <a:lstStyle/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324163-1C5A-9FCC-9003-FEDAECEB9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125" y="1441890"/>
            <a:ext cx="10379948" cy="50181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6416DA-D611-3FEA-8436-82DDC12F72AB}"/>
              </a:ext>
            </a:extLst>
          </p:cNvPr>
          <p:cNvSpPr txBox="1"/>
          <p:nvPr/>
        </p:nvSpPr>
        <p:spPr>
          <a:xfrm>
            <a:off x="1065125" y="6471070"/>
            <a:ext cx="14237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66E5F"/>
              </a:buClr>
              <a:buSzPct val="92000"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Source: RBN Energy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936EA0-BEF1-6F94-D666-2B8A7B09B382}"/>
              </a:ext>
            </a:extLst>
          </p:cNvPr>
          <p:cNvGrpSpPr/>
          <p:nvPr/>
        </p:nvGrpSpPr>
        <p:grpSpPr>
          <a:xfrm rot="429470">
            <a:off x="1379904" y="2765863"/>
            <a:ext cx="3777015" cy="1918515"/>
            <a:chOff x="3045816" y="2084258"/>
            <a:chExt cx="6476053" cy="1918515"/>
          </a:xfrm>
        </p:grpSpPr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7C0124E7-1B5A-FC71-E2B0-F7EF5840C142}"/>
                </a:ext>
              </a:extLst>
            </p:cNvPr>
            <p:cNvSpPr/>
            <p:nvPr/>
          </p:nvSpPr>
          <p:spPr>
            <a:xfrm rot="20679253">
              <a:off x="3045816" y="2226058"/>
              <a:ext cx="6476053" cy="1776715"/>
            </a:xfrm>
            <a:prstGeom prst="rightArrow">
              <a:avLst/>
            </a:prstGeom>
            <a:solidFill>
              <a:schemeClr val="accent1">
                <a:alpha val="37000"/>
              </a:schemeClr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BC3A9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DD106F0-08DF-CD67-782E-149C7DAEEEE7}"/>
                </a:ext>
              </a:extLst>
            </p:cNvPr>
            <p:cNvCxnSpPr>
              <a:cxnSpLocks/>
            </p:cNvCxnSpPr>
            <p:nvPr/>
          </p:nvCxnSpPr>
          <p:spPr>
            <a:xfrm rot="21170530" flipV="1">
              <a:off x="9390475" y="2084258"/>
              <a:ext cx="0" cy="1449148"/>
            </a:xfrm>
            <a:prstGeom prst="line">
              <a:avLst/>
            </a:prstGeom>
            <a:ln w="762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C78616-1D22-4C31-0027-B734E5013980}"/>
              </a:ext>
            </a:extLst>
          </p:cNvPr>
          <p:cNvGrpSpPr/>
          <p:nvPr/>
        </p:nvGrpSpPr>
        <p:grpSpPr>
          <a:xfrm rot="6765975">
            <a:off x="6600095" y="1375271"/>
            <a:ext cx="1677969" cy="2231943"/>
            <a:chOff x="2544416" y="1379058"/>
            <a:chExt cx="7256818" cy="2231943"/>
          </a:xfrm>
        </p:grpSpPr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E0C64F6D-6C20-7D6D-083A-C4A6D4FCF365}"/>
                </a:ext>
              </a:extLst>
            </p:cNvPr>
            <p:cNvSpPr/>
            <p:nvPr/>
          </p:nvSpPr>
          <p:spPr>
            <a:xfrm rot="20679253">
              <a:off x="2544416" y="1834286"/>
              <a:ext cx="7167547" cy="1776715"/>
            </a:xfrm>
            <a:prstGeom prst="rightArrow">
              <a:avLst/>
            </a:prstGeom>
            <a:solidFill>
              <a:schemeClr val="accent1">
                <a:alpha val="37000"/>
              </a:schemeClr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BC3A9">
                    <a:lumMod val="5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62A5367-B793-D49F-C97D-74235ACD9D4D}"/>
                </a:ext>
              </a:extLst>
            </p:cNvPr>
            <p:cNvCxnSpPr>
              <a:cxnSpLocks/>
            </p:cNvCxnSpPr>
            <p:nvPr/>
          </p:nvCxnSpPr>
          <p:spPr>
            <a:xfrm rot="14834025">
              <a:off x="8804048" y="2376244"/>
              <a:ext cx="1994372" cy="0"/>
            </a:xfrm>
            <a:prstGeom prst="line">
              <a:avLst/>
            </a:prstGeom>
            <a:ln w="762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1C3B7961-EE8F-6BE9-BF15-F3CE4AD2EEF7}"/>
              </a:ext>
            </a:extLst>
          </p:cNvPr>
          <p:cNvSpPr/>
          <p:nvPr/>
        </p:nvSpPr>
        <p:spPr>
          <a:xfrm>
            <a:off x="2069962" y="3429000"/>
            <a:ext cx="1181276" cy="781259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BC3A9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Henry Hub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10A672-F53C-61EA-DE06-67B7C8EBB50E}"/>
              </a:ext>
            </a:extLst>
          </p:cNvPr>
          <p:cNvSpPr txBox="1"/>
          <p:nvPr/>
        </p:nvSpPr>
        <p:spPr>
          <a:xfrm>
            <a:off x="9194225" y="2688280"/>
            <a:ext cx="2144445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"The </a:t>
            </a:r>
            <a:r>
              <a:rPr kumimoji="0" lang="en-US" sz="12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current gas infrastructure is insufficient</a:t>
            </a:r>
            <a:r>
              <a:rPr kumimoji="0" lang="en-US" sz="1200" b="0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to meet the demand of the state of Florida for the expanding needs required for residential, commercial, industrial, local distribution companies, and electric power generation customers," FGT said.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5FB0236-D3B4-247F-542B-10B36BC76A87}"/>
              </a:ext>
            </a:extLst>
          </p:cNvPr>
          <p:cNvSpPr/>
          <p:nvPr/>
        </p:nvSpPr>
        <p:spPr>
          <a:xfrm>
            <a:off x="4099266" y="3114637"/>
            <a:ext cx="841644" cy="3923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66E5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Salt Storage</a:t>
            </a:r>
          </a:p>
        </p:txBody>
      </p:sp>
    </p:spTree>
    <p:extLst>
      <p:ext uri="{BB962C8B-B14F-4D97-AF65-F5344CB8AC3E}">
        <p14:creationId xmlns:p14="http://schemas.microsoft.com/office/powerpoint/2010/main" val="19272567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90BA7-3F12-DB9D-465F-D11C2695F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70F7223-9C3B-2F4E-5261-929C14056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8D7E2B-C46B-830B-5304-147932910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373EB0-66D5-B3D2-5E83-D213C2F1E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DEB2F-6E05-0DB7-52FD-220123168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CEE221F-B4E7-C2C1-DE05-D7BBF6986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65FC3D-21EC-2500-B45B-ED0746025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84446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B3507E-4F1F-563E-D2D7-58D85B443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84446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8C07C3-6B89-6F5C-5A86-0982A8E19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80889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767697-3B1D-A978-DAD3-8F820060D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4757866"/>
            <a:ext cx="11309338" cy="16566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A88B9A-09F3-2522-2D74-669A7ACC6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150" y="5113316"/>
            <a:ext cx="8199294" cy="73138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New winter low temp vs price paradigm?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D5527A1-52AF-43C2-BCDB-ABD61138253D}"/>
              </a:ext>
            </a:extLst>
          </p:cNvPr>
          <p:cNvGraphicFramePr>
            <a:graphicFrameLocks/>
          </p:cNvGraphicFramePr>
          <p:nvPr/>
        </p:nvGraphicFramePr>
        <p:xfrm>
          <a:off x="436128" y="294974"/>
          <a:ext cx="11309338" cy="4203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EB92AA-0CFA-DBB3-1A61-C111D6C77DE1}"/>
              </a:ext>
            </a:extLst>
          </p:cNvPr>
          <p:cNvCxnSpPr>
            <a:cxnSpLocks/>
          </p:cNvCxnSpPr>
          <p:nvPr/>
        </p:nvCxnSpPr>
        <p:spPr>
          <a:xfrm flipH="1">
            <a:off x="1111045" y="2271613"/>
            <a:ext cx="10068232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3EBB5E4-B3E6-6754-CFD1-962F0946836D}"/>
              </a:ext>
            </a:extLst>
          </p:cNvPr>
          <p:cNvSpPr/>
          <p:nvPr/>
        </p:nvSpPr>
        <p:spPr>
          <a:xfrm>
            <a:off x="9576619" y="717755"/>
            <a:ext cx="943897" cy="2871019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918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B5F1-669F-AB6A-075E-C50135BE4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210467-B02D-A803-ED10-71E272FED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623741"/>
          </a:xfrm>
        </p:spPr>
        <p:txBody>
          <a:bodyPr>
            <a:normAutofit fontScale="90000"/>
          </a:bodyPr>
          <a:lstStyle/>
          <a:p>
            <a:r>
              <a:rPr lang="en-US"/>
              <a:t>Competition for molecules…LNG + SE demand + data centers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BA91AA-A094-A1BF-6400-E3191C890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441890"/>
            <a:ext cx="11029615" cy="4264778"/>
          </a:xfrm>
        </p:spPr>
        <p:txBody>
          <a:bodyPr>
            <a:normAutofit/>
          </a:bodyPr>
          <a:lstStyle/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6E39C79-4CB8-C4E8-44EE-010DACDE173A}"/>
              </a:ext>
            </a:extLst>
          </p:cNvPr>
          <p:cNvGraphicFramePr>
            <a:graphicFrameLocks/>
          </p:cNvGraphicFramePr>
          <p:nvPr/>
        </p:nvGraphicFramePr>
        <p:xfrm>
          <a:off x="818321" y="1441890"/>
          <a:ext cx="10555356" cy="4621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5DB9AB9-206A-664A-D2D5-EEB815BC0D86}"/>
              </a:ext>
            </a:extLst>
          </p:cNvPr>
          <p:cNvSpPr txBox="1"/>
          <p:nvPr/>
        </p:nvSpPr>
        <p:spPr>
          <a:xfrm>
            <a:off x="7573163" y="3572797"/>
            <a:ext cx="2897243" cy="338554"/>
          </a:xfrm>
          <a:prstGeom prst="rect">
            <a:avLst/>
          </a:prstGeom>
          <a:solidFill>
            <a:srgbClr val="FC9C00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Basis spreads increasing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CD4DC08-6248-BB1C-489E-608A5028862D}"/>
              </a:ext>
            </a:extLst>
          </p:cNvPr>
          <p:cNvSpPr/>
          <p:nvPr/>
        </p:nvSpPr>
        <p:spPr>
          <a:xfrm rot="20507897">
            <a:off x="5842585" y="2513126"/>
            <a:ext cx="4224204" cy="583810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LNG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Volume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Increase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B624F4-6EBC-36F2-179E-50F088987D80}"/>
              </a:ext>
            </a:extLst>
          </p:cNvPr>
          <p:cNvCxnSpPr>
            <a:cxnSpLocks/>
          </p:cNvCxnSpPr>
          <p:nvPr/>
        </p:nvCxnSpPr>
        <p:spPr>
          <a:xfrm>
            <a:off x="1446963" y="2180494"/>
            <a:ext cx="902344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0332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A0B5E-726B-ED11-09D1-3CCD70AEB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B381-2727-72FD-BD46-B867B57BC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0B9CC0-174B-B480-A822-C40C57F1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56511F-91C9-686E-3C34-8FA07A51B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B65A8A-1ACD-D5F5-89A0-ED68E2626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3519A1-CAB5-22FB-4297-115548D9A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0F2DAA-6405-93B1-DF68-2C1E76F7C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C33D282-EF41-CE62-8230-9FA595E27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86AE5B-113C-153A-524A-D24332503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9FAC4B7-F145-1EA7-4E3B-4665F6C52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851DBE5-04E4-9A31-BFED-2E3DD441D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" name="Title 4">
            <a:extLst>
              <a:ext uri="{FF2B5EF4-FFF2-40B4-BE49-F238E27FC236}">
                <a16:creationId xmlns:a16="http://schemas.microsoft.com/office/drawing/2014/main" id="{DF8F5348-2BAE-7635-67CB-2172C0DA7B23}"/>
              </a:ext>
            </a:extLst>
          </p:cNvPr>
          <p:cNvSpPr txBox="1">
            <a:spLocks/>
          </p:cNvSpPr>
          <p:nvPr/>
        </p:nvSpPr>
        <p:spPr>
          <a:xfrm>
            <a:off x="453480" y="1968883"/>
            <a:ext cx="3685270" cy="409211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What is next</a:t>
            </a:r>
          </a:p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term prices are flat to lower </a:t>
            </a:r>
            <a:r>
              <a:rPr kumimoji="0" lang="en-US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</a:t>
            </a:r>
            <a:endParaRPr kumimoji="0" lang="en-US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growth must be met with pipeline expansions</a:t>
            </a: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Miss. Storage is being planned</a:t>
            </a: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0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centers are the next big thing</a:t>
            </a:r>
          </a:p>
        </p:txBody>
      </p:sp>
      <p:sp>
        <p:nvSpPr>
          <p:cNvPr id="96" name="Arrow: Down 95">
            <a:extLst>
              <a:ext uri="{FF2B5EF4-FFF2-40B4-BE49-F238E27FC236}">
                <a16:creationId xmlns:a16="http://schemas.microsoft.com/office/drawing/2014/main" id="{88DA0F45-3C03-5468-9489-E00AED210031}"/>
              </a:ext>
            </a:extLst>
          </p:cNvPr>
          <p:cNvSpPr/>
          <p:nvPr/>
        </p:nvSpPr>
        <p:spPr>
          <a:xfrm rot="16200000">
            <a:off x="8588193" y="-1182327"/>
            <a:ext cx="552543" cy="5541949"/>
          </a:xfrm>
          <a:prstGeom prst="downArrow">
            <a:avLst/>
          </a:prstGeom>
          <a:solidFill>
            <a:srgbClr val="5BD4FF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Flat to lower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D1B93-8625-20C2-AD84-5DC7D031DA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73" b="21937"/>
          <a:stretch/>
        </p:blipFill>
        <p:spPr>
          <a:xfrm>
            <a:off x="10236821" y="6432477"/>
            <a:ext cx="1832824" cy="40233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408B2-86F2-7BEB-C7F6-06CAB9DE01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076574"/>
              </p:ext>
            </p:extLst>
          </p:nvPr>
        </p:nvGraphicFramePr>
        <p:xfrm>
          <a:off x="4241830" y="780585"/>
          <a:ext cx="7393609" cy="5445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5362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B8A2C-AB2C-6DF0-EE8B-22F186AE7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297517-9895-52EA-C5B6-7EF43E87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7591"/>
            <a:ext cx="11029616" cy="557301"/>
          </a:xfrm>
        </p:spPr>
        <p:txBody>
          <a:bodyPr>
            <a:normAutofit/>
          </a:bodyPr>
          <a:lstStyle/>
          <a:p>
            <a:r>
              <a:rPr lang="en-US"/>
              <a:t>Risk or benefit?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FD1469-3503-A5C3-BCC1-6723EE4ECCD0}"/>
              </a:ext>
            </a:extLst>
          </p:cNvPr>
          <p:cNvSpPr txBox="1"/>
          <p:nvPr/>
        </p:nvSpPr>
        <p:spPr>
          <a:xfrm>
            <a:off x="581192" y="1348138"/>
            <a:ext cx="6419376" cy="4709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all" spc="0" normalizeH="0" baseline="0" noProof="0">
              <a:ln>
                <a:noFill/>
              </a:ln>
              <a:solidFill>
                <a:srgbClr val="066E5F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all" spc="0" normalizeH="0" baseline="0" noProof="0">
                <a:ln>
                  <a:noFill/>
                </a:ln>
                <a:solidFill>
                  <a:srgbClr val="066E5F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Increased U.s. NG connection to globe</a:t>
            </a: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all" spc="0" normalizeH="0" baseline="0" noProof="0">
              <a:ln>
                <a:noFill/>
              </a:ln>
              <a:solidFill>
                <a:srgbClr val="066E5F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all" spc="0" normalizeH="0" baseline="0" noProof="0">
                <a:ln>
                  <a:noFill/>
                </a:ln>
                <a:solidFill>
                  <a:srgbClr val="066E5F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Oil, Europe and el Nino will unfold</a:t>
            </a: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800" b="1" i="0" u="none" strike="noStrike" kern="1200" cap="all" spc="0" normalizeH="0" baseline="0" noProof="0">
              <a:ln>
                <a:noFill/>
              </a:ln>
              <a:solidFill>
                <a:srgbClr val="066E5F"/>
              </a:solidFill>
              <a:effectLst/>
              <a:uLnTx/>
              <a:uFillTx/>
              <a:latin typeface="Open Sans SemiBold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all" spc="0" normalizeH="0" baseline="0" noProof="0">
                <a:ln>
                  <a:noFill/>
                </a:ln>
                <a:solidFill>
                  <a:srgbClr val="066E5F"/>
                </a:solidFill>
                <a:effectLst/>
                <a:uLnTx/>
                <a:uFillTx/>
                <a:latin typeface="Open Sans SemiBold"/>
                <a:ea typeface="Open Sans SemiBold" panose="020B0606030504020204" pitchFamily="34" charset="0"/>
                <a:cs typeface="Open Sans SemiBold" panose="020B0606030504020204" pitchFamily="34" charset="0"/>
              </a:rPr>
              <a:t>Florida continues to compete for molecules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EDBF6D1-13D8-63A5-10B4-6A6A2F27CB8E}"/>
              </a:ext>
            </a:extLst>
          </p:cNvPr>
          <p:cNvGrpSpPr/>
          <p:nvPr/>
        </p:nvGrpSpPr>
        <p:grpSpPr>
          <a:xfrm>
            <a:off x="7098889" y="1661652"/>
            <a:ext cx="4630993" cy="4551649"/>
            <a:chOff x="3143249" y="1441890"/>
            <a:chExt cx="6038849" cy="50958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703F23B-3EE2-8EFD-C215-09480FDFD0BC}"/>
                </a:ext>
              </a:extLst>
            </p:cNvPr>
            <p:cNvGrpSpPr/>
            <p:nvPr/>
          </p:nvGrpSpPr>
          <p:grpSpPr>
            <a:xfrm>
              <a:off x="3143249" y="1441890"/>
              <a:ext cx="6038849" cy="5095875"/>
              <a:chOff x="6958584" y="1631197"/>
              <a:chExt cx="4280200" cy="4264778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7C9DFF6-097F-5FA4-DEF0-D2F83BFB0D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958584" y="1631197"/>
                <a:ext cx="4280200" cy="4264778"/>
              </a:xfrm>
              <a:prstGeom prst="rect">
                <a:avLst/>
              </a:prstGeom>
            </p:spPr>
          </p:pic>
          <p:sp>
            <p:nvSpPr>
              <p:cNvPr id="11" name="Star: 5 Points 10">
                <a:extLst>
                  <a:ext uri="{FF2B5EF4-FFF2-40B4-BE49-F238E27FC236}">
                    <a16:creationId xmlns:a16="http://schemas.microsoft.com/office/drawing/2014/main" id="{F42CBC71-B43D-67B9-E20F-1FE88F44F966}"/>
                  </a:ext>
                </a:extLst>
              </p:cNvPr>
              <p:cNvSpPr/>
              <p:nvPr/>
            </p:nvSpPr>
            <p:spPr>
              <a:xfrm>
                <a:off x="10353675" y="2405062"/>
                <a:ext cx="428625" cy="409575"/>
              </a:xfrm>
              <a:prstGeom prst="star5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sp>
            <p:nvSpPr>
              <p:cNvPr id="12" name="Star: 5 Points 11">
                <a:extLst>
                  <a:ext uri="{FF2B5EF4-FFF2-40B4-BE49-F238E27FC236}">
                    <a16:creationId xmlns:a16="http://schemas.microsoft.com/office/drawing/2014/main" id="{59A7EB70-959B-0811-5B4E-25274239706B}"/>
                  </a:ext>
                </a:extLst>
              </p:cNvPr>
              <p:cNvSpPr/>
              <p:nvPr/>
            </p:nvSpPr>
            <p:spPr>
              <a:xfrm>
                <a:off x="8455586" y="2898757"/>
                <a:ext cx="428625" cy="409575"/>
              </a:xfrm>
              <a:prstGeom prst="star5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sp>
            <p:nvSpPr>
              <p:cNvPr id="13" name="Star: 5 Points 12">
                <a:extLst>
                  <a:ext uri="{FF2B5EF4-FFF2-40B4-BE49-F238E27FC236}">
                    <a16:creationId xmlns:a16="http://schemas.microsoft.com/office/drawing/2014/main" id="{F88187C5-E9FB-5780-6B61-4FDFAD9A12BE}"/>
                  </a:ext>
                </a:extLst>
              </p:cNvPr>
              <p:cNvSpPr/>
              <p:nvPr/>
            </p:nvSpPr>
            <p:spPr>
              <a:xfrm>
                <a:off x="7317649" y="3529277"/>
                <a:ext cx="428625" cy="409575"/>
              </a:xfrm>
              <a:prstGeom prst="star5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</p:grpSp>
        <p:cxnSp>
          <p:nvCxnSpPr>
            <p:cNvPr id="5" name="Connector: Curved 4">
              <a:extLst>
                <a:ext uri="{FF2B5EF4-FFF2-40B4-BE49-F238E27FC236}">
                  <a16:creationId xmlns:a16="http://schemas.microsoft.com/office/drawing/2014/main" id="{2F960BA3-90A8-12AA-2BBE-0EF463F07C98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419850" y="2724678"/>
              <a:ext cx="1882578" cy="764131"/>
            </a:xfrm>
            <a:prstGeom prst="curvedConnector3">
              <a:avLst>
                <a:gd name="adj1" fmla="val 50000"/>
              </a:avLst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or: Curved 6">
              <a:extLst>
                <a:ext uri="{FF2B5EF4-FFF2-40B4-BE49-F238E27FC236}">
                  <a16:creationId xmlns:a16="http://schemas.microsoft.com/office/drawing/2014/main" id="{419741AC-B6D8-36AB-3CC4-CE3F0DE7C27D}"/>
                </a:ext>
              </a:extLst>
            </p:cNvPr>
            <p:cNvCxnSpPr>
              <a:cxnSpLocks/>
            </p:cNvCxnSpPr>
            <p:nvPr/>
          </p:nvCxnSpPr>
          <p:spPr>
            <a:xfrm>
              <a:off x="5557709" y="3253499"/>
              <a:ext cx="942316" cy="201450"/>
            </a:xfrm>
            <a:prstGeom prst="curvedConnector3">
              <a:avLst>
                <a:gd name="adj1" fmla="val 50000"/>
              </a:avLst>
            </a:prstGeom>
            <a:ln w="412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: Curved 7">
              <a:extLst>
                <a:ext uri="{FF2B5EF4-FFF2-40B4-BE49-F238E27FC236}">
                  <a16:creationId xmlns:a16="http://schemas.microsoft.com/office/drawing/2014/main" id="{B9D7DA35-24EB-2DE7-7484-F746CBE912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2216" y="3495160"/>
              <a:ext cx="2555222" cy="488610"/>
            </a:xfrm>
            <a:prstGeom prst="curvedConnector3">
              <a:avLst>
                <a:gd name="adj1" fmla="val 50000"/>
              </a:avLst>
            </a:prstGeom>
            <a:ln w="41275">
              <a:solidFill>
                <a:schemeClr val="bg1">
                  <a:lumMod val="9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B2417C3-B9A2-BB85-254F-E06C87F3FDAD}"/>
                </a:ext>
              </a:extLst>
            </p:cNvPr>
            <p:cNvSpPr/>
            <p:nvPr/>
          </p:nvSpPr>
          <p:spPr>
            <a:xfrm>
              <a:off x="6270379" y="3304593"/>
              <a:ext cx="354872" cy="387204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FF0000"/>
                  </a:gs>
                  <a:gs pos="74000">
                    <a:schemeClr val="bg1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8603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35330640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8496538790628957"/>
</p:tagLst>
</file>

<file path=ppt/theme/theme1.xml><?xml version="1.0" encoding="utf-8"?>
<a:theme xmlns:a="http://schemas.openxmlformats.org/drawingml/2006/main" name="Dividend">
  <a:themeElements>
    <a:clrScheme name="TEA 1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0BC3A9"/>
      </a:accent1>
      <a:accent2>
        <a:srgbClr val="066E5F"/>
      </a:accent2>
      <a:accent3>
        <a:srgbClr val="D3282D"/>
      </a:accent3>
      <a:accent4>
        <a:srgbClr val="818181"/>
      </a:accent4>
      <a:accent5>
        <a:srgbClr val="28AC21"/>
      </a:accent5>
      <a:accent6>
        <a:srgbClr val="D57528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A Starter Template.pptx  -  Read-Only" id="{3DC12F03-4905-4DFE-8B50-E3F6C407B001}" vid="{84EF4716-FE40-444D-9C1F-6520A5D4532A}"/>
    </a:ext>
  </a:extLst>
</a:theme>
</file>

<file path=ppt/theme/theme2.xml><?xml version="1.0" encoding="utf-8"?>
<a:theme xmlns:a="http://schemas.openxmlformats.org/drawingml/2006/main" name="2_Dividend">
  <a:themeElements>
    <a:clrScheme name="TEA 1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0BC3A9"/>
      </a:accent1>
      <a:accent2>
        <a:srgbClr val="066E5F"/>
      </a:accent2>
      <a:accent3>
        <a:srgbClr val="D3282D"/>
      </a:accent3>
      <a:accent4>
        <a:srgbClr val="818181"/>
      </a:accent4>
      <a:accent5>
        <a:srgbClr val="28AC21"/>
      </a:accent5>
      <a:accent6>
        <a:srgbClr val="D57528"/>
      </a:accent6>
      <a:hlink>
        <a:srgbClr val="828282"/>
      </a:hlink>
      <a:folHlink>
        <a:srgbClr val="A5A5A5"/>
      </a:folHlink>
    </a:clrScheme>
    <a:fontScheme name="TEA Font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3_Dividend">
  <a:themeElements>
    <a:clrScheme name="TEA 1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0BC3A9"/>
      </a:accent1>
      <a:accent2>
        <a:srgbClr val="066E5F"/>
      </a:accent2>
      <a:accent3>
        <a:srgbClr val="D3282D"/>
      </a:accent3>
      <a:accent4>
        <a:srgbClr val="818181"/>
      </a:accent4>
      <a:accent5>
        <a:srgbClr val="28AC21"/>
      </a:accent5>
      <a:accent6>
        <a:srgbClr val="D57528"/>
      </a:accent6>
      <a:hlink>
        <a:srgbClr val="828282"/>
      </a:hlink>
      <a:folHlink>
        <a:srgbClr val="A5A5A5"/>
      </a:folHlink>
    </a:clrScheme>
    <a:fontScheme name="TEA Font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IA">
    <a:dk1>
      <a:srgbClr val="000000"/>
    </a:dk1>
    <a:lt1>
      <a:srgbClr val="FFFFFF"/>
    </a:lt1>
    <a:dk2>
      <a:srgbClr val="003953"/>
    </a:dk2>
    <a:lt2>
      <a:srgbClr val="333333"/>
    </a:lt2>
    <a:accent1>
      <a:srgbClr val="0096D7"/>
    </a:accent1>
    <a:accent2>
      <a:srgbClr val="BD732A"/>
    </a:accent2>
    <a:accent3>
      <a:srgbClr val="5D9732"/>
    </a:accent3>
    <a:accent4>
      <a:srgbClr val="FFC702"/>
    </a:accent4>
    <a:accent5>
      <a:srgbClr val="A33340"/>
    </a:accent5>
    <a:accent6>
      <a:srgbClr val="675005"/>
    </a:accent6>
    <a:hlink>
      <a:srgbClr val="0096D7"/>
    </a:hlink>
    <a:folHlink>
      <a:srgbClr val="5D9732"/>
    </a:folHlink>
  </a:clrScheme>
  <a:fontScheme name="EIA 1">
    <a:majorFont>
      <a:latin typeface="Times New Roman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New EIA Color Scheme">
    <a:dk1>
      <a:srgbClr val="000000"/>
    </a:dk1>
    <a:lt1>
      <a:srgbClr val="FFFFFF"/>
    </a:lt1>
    <a:dk2>
      <a:srgbClr val="003953"/>
    </a:dk2>
    <a:lt2>
      <a:srgbClr val="333333"/>
    </a:lt2>
    <a:accent1>
      <a:srgbClr val="0096D7"/>
    </a:accent1>
    <a:accent2>
      <a:srgbClr val="146B53"/>
    </a:accent2>
    <a:accent3>
      <a:srgbClr val="793CAA"/>
    </a:accent3>
    <a:accent4>
      <a:srgbClr val="D53B01"/>
    </a:accent4>
    <a:accent5>
      <a:srgbClr val="CC79A7"/>
    </a:accent5>
    <a:accent6>
      <a:srgbClr val="814E27"/>
    </a:accent6>
    <a:hlink>
      <a:srgbClr val="0096D7"/>
    </a:hlink>
    <a:folHlink>
      <a:srgbClr val="5D9732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BBSettings xmlns="http://schemas.bloomberg.com/settings/1.0">
  <Item name="DocumentId_Charts">{CC5C52D3-F35D-40B5-82F9-57D3DCD8DF1F}</Item>
  <Item xmlns="" name="ShapesMap_Charts">{"{CC5C52D3-F35D-40B5-82F9-57D3DCD8DF1F}":{"2144997305":{},"2144997306":{},"2144997309":{},"2144997311":{},"2144997313":{},"2144997314":{},"2144997391":{},"2144997392":{},"2144997443":{},"2144997445":{},"2144997447":{},"2144997450":{},"2144997451":{},"2144997452":{},"2144997454":{},"2144997455":{},"2144997465":{},"2144997466":{},"2144997469":{},"2144997470":{},"2144997471":{},"2144997473":{},"2144997474":{},"2144997479":{},"2144997480":{},"2144997482":{},"2144997484":{},"2144997485":{},"2144997486":{},"2144997487":{},"269":{},"592":{},"597":{},"661":{},"663":{},"678":{},"679":{},"684":{},"685":{},"686":{},"687":{},"688":{},"690":{},"691":{},"692":{},"694":{},"696":{},"697":{},"699":{},"701":{},"710":{},"711":{}}}</Item>
</BBSetting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d5cdaaa-da3f-4e55-9b32-82ec0e56d490">
      <UserInfo>
        <DisplayName>Christie Hall</DisplayName>
        <AccountId>14</AccountId>
        <AccountType/>
      </UserInfo>
    </SharedWithUsers>
    <lcf76f155ced4ddcb4097134ff3c332f xmlns="cb70ad8b-2a90-4174-ba05-18ac74e2279d">
      <Terms xmlns="http://schemas.microsoft.com/office/infopath/2007/PartnerControls"/>
    </lcf76f155ced4ddcb4097134ff3c332f>
    <TaxCatchAll xmlns="65ffdee5-6042-4707-9dff-7d3e39adf632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AECE61E3DD5043B3C923727A77F94E" ma:contentTypeVersion="17" ma:contentTypeDescription="Create a new document." ma:contentTypeScope="" ma:versionID="5d7b36ba298a3f5053f70241691d55a3">
  <xsd:schema xmlns:xsd="http://www.w3.org/2001/XMLSchema" xmlns:xs="http://www.w3.org/2001/XMLSchema" xmlns:p="http://schemas.microsoft.com/office/2006/metadata/properties" xmlns:ns2="cb70ad8b-2a90-4174-ba05-18ac74e2279d" xmlns:ns3="fd5cdaaa-da3f-4e55-9b32-82ec0e56d490" xmlns:ns4="65ffdee5-6042-4707-9dff-7d3e39adf632" targetNamespace="http://schemas.microsoft.com/office/2006/metadata/properties" ma:root="true" ma:fieldsID="4d061b00151a3d6e09124357d4004a3c" ns2:_="" ns3:_="" ns4:_="">
    <xsd:import namespace="cb70ad8b-2a90-4174-ba05-18ac74e2279d"/>
    <xsd:import namespace="fd5cdaaa-da3f-4e55-9b32-82ec0e56d490"/>
    <xsd:import namespace="65ffdee5-6042-4707-9dff-7d3e39adf6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0ad8b-2a90-4174-ba05-18ac74e227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50227edf-eb0d-4b05-875a-a8dffe2af3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5cdaaa-da3f-4e55-9b32-82ec0e56d49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fdee5-6042-4707-9dff-7d3e39adf63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57e0876-d683-414e-812e-55bfd69dd867}" ma:internalName="TaxCatchAll" ma:showField="CatchAllData" ma:web="fd5cdaaa-da3f-4e55-9b32-82ec0e56d4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TemplateConfiguration><![CDATA[{"slideVersion":1,"isValidatorEnabled":false,"isLocked":false,"elementsMetadata":[],"slideId":"1179010639913025546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ECF7F0F7-499E-414A-AAC8-5C135A792E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20E05F-6B86-4343-97F6-50DA6C393213}">
  <ds:schemaRefs>
    <ds:schemaRef ds:uri="http://schemas.bloomberg.com/settings/1.0"/>
    <ds:schemaRef ds:uri=""/>
  </ds:schemaRefs>
</ds:datastoreItem>
</file>

<file path=customXml/itemProps3.xml><?xml version="1.0" encoding="utf-8"?>
<ds:datastoreItem xmlns:ds="http://schemas.openxmlformats.org/officeDocument/2006/customXml" ds:itemID="{E4E35658-C545-419D-95E3-9C0352C42CA4}">
  <ds:schemaRefs>
    <ds:schemaRef ds:uri="65ffdee5-6042-4707-9dff-7d3e39adf632"/>
    <ds:schemaRef ds:uri="cb70ad8b-2a90-4174-ba05-18ac74e2279d"/>
    <ds:schemaRef ds:uri="fd5cdaaa-da3f-4e55-9b32-82ec0e56d490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4.xml><?xml version="1.0" encoding="utf-8"?>
<ds:datastoreItem xmlns:ds="http://schemas.openxmlformats.org/officeDocument/2006/customXml" ds:itemID="{4C2791EA-E86A-40CD-A7DA-819B80C2277F}">
  <ds:schemaRefs>
    <ds:schemaRef ds:uri="65ffdee5-6042-4707-9dff-7d3e39adf632"/>
    <ds:schemaRef ds:uri="cb70ad8b-2a90-4174-ba05-18ac74e2279d"/>
    <ds:schemaRef ds:uri="fd5cdaaa-da3f-4e55-9b32-82ec0e56d490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AC4F0064-63DC-4BE0-96F4-951C04C7C2D4}">
  <ds:schemaRefs/>
</ds:datastoreItem>
</file>

<file path=customXml/itemProps6.xml><?xml version="1.0" encoding="utf-8"?>
<ds:datastoreItem xmlns:ds="http://schemas.openxmlformats.org/officeDocument/2006/customXml" ds:itemID="{EBB75222-7CA5-4F06-A9F3-8525257F665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Weekly 2.24.25</Template>
  <TotalTime>4</TotalTime>
  <Words>1393</Words>
  <Application>Microsoft Office PowerPoint</Application>
  <PresentationFormat>Widescreen</PresentationFormat>
  <Paragraphs>337</Paragraphs>
  <Slides>43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7" baseType="lpstr">
      <vt:lpstr>Aptos Narrow</vt:lpstr>
      <vt:lpstr>Aptos SemiBold</vt:lpstr>
      <vt:lpstr>Arial</vt:lpstr>
      <vt:lpstr>Calibri</vt:lpstr>
      <vt:lpstr>Courier New</vt:lpstr>
      <vt:lpstr>Gill Sans MT</vt:lpstr>
      <vt:lpstr>Open Sans</vt:lpstr>
      <vt:lpstr>Open Sans Light</vt:lpstr>
      <vt:lpstr>Open Sans SemiBold</vt:lpstr>
      <vt:lpstr>Wingdings</vt:lpstr>
      <vt:lpstr>Wingdings 2</vt:lpstr>
      <vt:lpstr>Dividend</vt:lpstr>
      <vt:lpstr>2_Dividend</vt:lpstr>
      <vt:lpstr>3_Dividend</vt:lpstr>
      <vt:lpstr>U.S. natural gas globalization  risk or benefit to Florida prices? </vt:lpstr>
      <vt:lpstr>fundamentals </vt:lpstr>
      <vt:lpstr>Natural gas…the basics aren’t so basic</vt:lpstr>
      <vt:lpstr>Not all natural gas is created equally…which is good</vt:lpstr>
      <vt:lpstr>U.S. Natural gas supply…the importance of location</vt:lpstr>
      <vt:lpstr>u.s.  Demand</vt:lpstr>
      <vt:lpstr> Florida Demand </vt:lpstr>
      <vt:lpstr>PowerPoint Presentation</vt:lpstr>
      <vt:lpstr>PowerPoint Presentation</vt:lpstr>
      <vt:lpstr>U.S. share of global natural gas demand…increasing</vt:lpstr>
      <vt:lpstr>The U.s.  Global  natural gas connection  The importance of LNG </vt:lpstr>
      <vt:lpstr>Imports and exports of natural gas</vt:lpstr>
      <vt:lpstr>What Is Lng?</vt:lpstr>
      <vt:lpstr>Where are the lng export facilities and why there?</vt:lpstr>
      <vt:lpstr>Where does the lng go?</vt:lpstr>
      <vt:lpstr>U.S. Dominates  LNG export  and growth</vt:lpstr>
      <vt:lpstr>U.s. natural gas demand with LNG</vt:lpstr>
      <vt:lpstr>LNG forecasted growth continues…happens quick</vt:lpstr>
      <vt:lpstr>PowerPoint Presentation</vt:lpstr>
      <vt:lpstr>Global events… impact on U.s. and Florida natural gas prices </vt:lpstr>
      <vt:lpstr>US / Iran war  global crude &amp; LNG disruption  </vt:lpstr>
      <vt:lpstr>Natural gas price scenarios</vt:lpstr>
      <vt:lpstr>  current: 70%  5 yr norm: 87% winter mandate: 90%  New EU target: 80% Expected winter: 75%</vt:lpstr>
      <vt:lpstr>Why does it go there? Global Lng prices are volatile and higher than U.S.</vt:lpstr>
      <vt:lpstr>Lost production means…outbidding global LNG Prices</vt:lpstr>
      <vt:lpstr>Natural gas price scenarios</vt:lpstr>
      <vt:lpstr>PowerPoint Presentation</vt:lpstr>
      <vt:lpstr>The Permian has the most oil (6.5Mmbl/day)…  and the most associated gas (14 bcf/day 2026)</vt:lpstr>
      <vt:lpstr>PowerPoint Presentation</vt:lpstr>
      <vt:lpstr>Post conflict… oil prices forecasted to decrease  …natural gas stronger</vt:lpstr>
      <vt:lpstr>Natural gas price scenarios</vt:lpstr>
      <vt:lpstr>“super” el Nino…what to expect this winter</vt:lpstr>
      <vt:lpstr>“Analog method”  Long term forecasts are built on past outcomes </vt:lpstr>
      <vt:lpstr>“Super” el Nino Impacts</vt:lpstr>
      <vt:lpstr>“super” el Nino…what to expect this winter</vt:lpstr>
      <vt:lpstr>“super” el Nino…Florida expectations</vt:lpstr>
      <vt:lpstr>Impact on Florida prices</vt:lpstr>
      <vt:lpstr>Getting gas to Florida…needs to be a demand “pull”</vt:lpstr>
      <vt:lpstr>New winter low temp vs price paradigm?</vt:lpstr>
      <vt:lpstr>Competition for molecules…LNG + SE demand + data centers</vt:lpstr>
      <vt:lpstr>PowerPoint Presentation</vt:lpstr>
      <vt:lpstr>Risk or benefit?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natural gas globalization  risk or benefit to Florida prices? </dc:title>
  <dc:creator>au_bloomberg</dc:creator>
  <cp:lastModifiedBy>Chris Kralich</cp:lastModifiedBy>
  <cp:revision>2</cp:revision>
  <dcterms:created xsi:type="dcterms:W3CDTF">2025-02-24T16:34:59Z</dcterms:created>
  <dcterms:modified xsi:type="dcterms:W3CDTF">2026-10-12T18:50:59Z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0x010100BAAECE61E3DD5043B3C923727A77F94E</vt:lpwstr>
  </property>
  <property fmtid="{D5CDD505-2E9C-101B-9397-08002B2CF9AE}" pid="3" name="MediaServiceImageTags">
    <vt:lpwstr/>
  </property>
</Properties>
</file>